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Poppins Bold" charset="1" panose="00000800000000000000"/>
      <p:regular r:id="rId21"/>
    </p:embeddedFont>
    <p:embeddedFont>
      <p:font typeface="Poppins Semi-Bold" charset="1" panose="00000700000000000000"/>
      <p:regular r:id="rId22"/>
    </p:embeddedFont>
    <p:embeddedFont>
      <p:font typeface="Poppins Medium" charset="1" panose="00000600000000000000"/>
      <p:regular r:id="rId23"/>
    </p:embeddedFont>
    <p:embeddedFont>
      <p:font typeface="Poppins" charset="1" panose="00000500000000000000"/>
      <p:regular r:id="rId24"/>
    </p:embeddedFont>
    <p:embeddedFont>
      <p:font typeface="Poppins Ultra-Bold" charset="1" panose="00000900000000000000"/>
      <p:regular r:id="rId25"/>
    </p:embeddedFont>
    <p:embeddedFont>
      <p:font typeface="Poppins Heavy" charset="1" panose="00000A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 Id="rId3" Target="../media/image65.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8.png" Type="http://schemas.openxmlformats.org/officeDocument/2006/relationships/image"/><Relationship Id="rId7" Target="../media/image69.svg" Type="http://schemas.openxmlformats.org/officeDocument/2006/relationships/image"/><Relationship Id="rId8" Target="../media/image70.png" Type="http://schemas.openxmlformats.org/officeDocument/2006/relationships/image"/><Relationship Id="rId9" Target="../media/image7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png" Type="http://schemas.openxmlformats.org/officeDocument/2006/relationships/image"/><Relationship Id="rId3" Target="../media/image73.jpeg" Type="http://schemas.openxmlformats.org/officeDocument/2006/relationships/image"/><Relationship Id="rId4" Target="../media/image74.jpeg" Type="http://schemas.openxmlformats.org/officeDocument/2006/relationships/image"/><Relationship Id="rId5" Target="../media/image7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4.png" Type="http://schemas.openxmlformats.org/officeDocument/2006/relationships/image"/><Relationship Id="rId11" Target="../media/image85.svg" Type="http://schemas.openxmlformats.org/officeDocument/2006/relationships/image"/><Relationship Id="rId12" Target="../media/image86.png" Type="http://schemas.openxmlformats.org/officeDocument/2006/relationships/image"/><Relationship Id="rId13" Target="../media/image87.svg" Type="http://schemas.openxmlformats.org/officeDocument/2006/relationships/image"/><Relationship Id="rId14" Target="../media/image88.png" Type="http://schemas.openxmlformats.org/officeDocument/2006/relationships/image"/><Relationship Id="rId15" Target="../media/image89.svg" Type="http://schemas.openxmlformats.org/officeDocument/2006/relationships/image"/><Relationship Id="rId16" Target="../media/image90.png" Type="http://schemas.openxmlformats.org/officeDocument/2006/relationships/image"/><Relationship Id="rId2" Target="../media/image76.png" Type="http://schemas.openxmlformats.org/officeDocument/2006/relationships/image"/><Relationship Id="rId3" Target="../media/image77.svg" Type="http://schemas.openxmlformats.org/officeDocument/2006/relationships/image"/><Relationship Id="rId4" Target="../media/image78.png" Type="http://schemas.openxmlformats.org/officeDocument/2006/relationships/image"/><Relationship Id="rId5" Target="../media/image79.svg" Type="http://schemas.openxmlformats.org/officeDocument/2006/relationships/image"/><Relationship Id="rId6" Target="../media/image80.png" Type="http://schemas.openxmlformats.org/officeDocument/2006/relationships/image"/><Relationship Id="rId7" Target="../media/image81.svg" Type="http://schemas.openxmlformats.org/officeDocument/2006/relationships/image"/><Relationship Id="rId8" Target="../media/image82.png" Type="http://schemas.openxmlformats.org/officeDocument/2006/relationships/image"/><Relationship Id="rId9" Target="../media/image8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8888" y="1757486"/>
            <a:ext cx="6817181" cy="6817181"/>
            <a:chOff x="0" y="0"/>
            <a:chExt cx="837653" cy="837653"/>
          </a:xfrm>
        </p:grpSpPr>
        <p:sp>
          <p:nvSpPr>
            <p:cNvPr name="Freeform 3" id="3"/>
            <p:cNvSpPr/>
            <p:nvPr/>
          </p:nvSpPr>
          <p:spPr>
            <a:xfrm flipH="false" flipV="false" rot="0">
              <a:off x="0" y="0"/>
              <a:ext cx="837653" cy="837653"/>
            </a:xfrm>
            <a:custGeom>
              <a:avLst/>
              <a:gdLst/>
              <a:ahLst/>
              <a:cxnLst/>
              <a:rect r="r" b="b" t="t" l="l"/>
              <a:pathLst>
                <a:path h="837653" w="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5AF19"/>
            </a:solidFill>
          </p:spPr>
        </p:sp>
        <p:sp>
          <p:nvSpPr>
            <p:cNvPr name="TextBox 4" id="4"/>
            <p:cNvSpPr txBox="true"/>
            <p:nvPr/>
          </p:nvSpPr>
          <p:spPr>
            <a:xfrm>
              <a:off x="78530" y="21380"/>
              <a:ext cx="680593" cy="7377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287279" y="2055878"/>
            <a:ext cx="6220398" cy="6220398"/>
          </a:xfrm>
          <a:custGeom>
            <a:avLst/>
            <a:gdLst/>
            <a:ahLst/>
            <a:cxnLst/>
            <a:rect r="r" b="b" t="t" l="l"/>
            <a:pathLst>
              <a:path h="6220398" w="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62087" y="2138378"/>
            <a:ext cx="6055396" cy="6055396"/>
          </a:xfrm>
          <a:custGeom>
            <a:avLst/>
            <a:gdLst/>
            <a:ahLst/>
            <a:cxnLst/>
            <a:rect r="r" b="b" t="t" l="l"/>
            <a:pathLst>
              <a:path h="6055396" w="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519823" y="2399664"/>
            <a:ext cx="5805876" cy="5532824"/>
            <a:chOff x="0" y="0"/>
            <a:chExt cx="852913" cy="812800"/>
          </a:xfrm>
        </p:grpSpPr>
        <p:sp>
          <p:nvSpPr>
            <p:cNvPr name="Freeform 8" id="8"/>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sp>
        <p:sp>
          <p:nvSpPr>
            <p:cNvPr name="TextBox 9" id="9"/>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10" id="10"/>
          <p:cNvGrpSpPr>
            <a:grpSpLocks noChangeAspect="true"/>
          </p:cNvGrpSpPr>
          <p:nvPr/>
        </p:nvGrpSpPr>
        <p:grpSpPr>
          <a:xfrm rot="0">
            <a:off x="1823139" y="2591748"/>
            <a:ext cx="5148678" cy="5148657"/>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t="0" r="-24999" b="0"/>
              </a:stretch>
            </a:blipFill>
          </p:spPr>
        </p:sp>
      </p:grpSp>
      <p:sp>
        <p:nvSpPr>
          <p:cNvPr name="Freeform 12" id="12"/>
          <p:cNvSpPr/>
          <p:nvPr/>
        </p:nvSpPr>
        <p:spPr>
          <a:xfrm flipH="false" flipV="false" rot="-10800000">
            <a:off x="4397478" y="750863"/>
            <a:ext cx="4392637" cy="8785274"/>
          </a:xfrm>
          <a:custGeom>
            <a:avLst/>
            <a:gdLst/>
            <a:ahLst/>
            <a:cxnLst/>
            <a:rect r="r" b="b" t="t" l="l"/>
            <a:pathLst>
              <a:path h="8785274" w="4392637">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5400000">
            <a:off x="-1802175" y="4393923"/>
            <a:ext cx="5103504" cy="1499154"/>
          </a:xfrm>
          <a:custGeom>
            <a:avLst/>
            <a:gdLst/>
            <a:ahLst/>
            <a:cxnLst/>
            <a:rect r="r" b="b" t="t" l="l"/>
            <a:pathLst>
              <a:path h="1499154" w="510350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4" id="14"/>
          <p:cNvGrpSpPr/>
          <p:nvPr/>
        </p:nvGrpSpPr>
        <p:grpSpPr>
          <a:xfrm rot="0">
            <a:off x="1303801" y="2353149"/>
            <a:ext cx="432044" cy="43204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46065" y="7456654"/>
            <a:ext cx="432044" cy="43204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3827" y="9089590"/>
            <a:ext cx="2831992" cy="283199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name="TextBox 22" id="2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823139" y="435103"/>
            <a:ext cx="1187194" cy="118719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name="TextBox 25" id="2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7517484" y="8711283"/>
            <a:ext cx="1050577" cy="10505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name="TextBox 28" id="2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8042772" y="-897152"/>
            <a:ext cx="1794303" cy="1794303"/>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name="TextBox 31" id="31"/>
            <p:cNvSpPr txBox="true"/>
            <p:nvPr/>
          </p:nvSpPr>
          <p:spPr>
            <a:xfrm>
              <a:off x="76200" y="19050"/>
              <a:ext cx="660400" cy="717550"/>
            </a:xfrm>
            <a:prstGeom prst="rect">
              <a:avLst/>
            </a:prstGeom>
          </p:spPr>
          <p:txBody>
            <a:bodyPr anchor="ctr" rtlCol="false" tIns="50800" lIns="50800" bIns="50800" rIns="50800"/>
            <a:lstStyle/>
            <a:p>
              <a:pPr algn="ctr">
                <a:lnSpc>
                  <a:spcPts val="2799"/>
                </a:lnSpc>
              </a:pPr>
            </a:p>
          </p:txBody>
        </p:sp>
      </p:grpSp>
      <p:sp>
        <p:nvSpPr>
          <p:cNvPr name="Freeform 32" id="32"/>
          <p:cNvSpPr/>
          <p:nvPr/>
        </p:nvSpPr>
        <p:spPr>
          <a:xfrm flipH="false" flipV="false" rot="0">
            <a:off x="16608708" y="1076955"/>
            <a:ext cx="581951" cy="581951"/>
          </a:xfrm>
          <a:custGeom>
            <a:avLst/>
            <a:gdLst/>
            <a:ahLst/>
            <a:cxnLst/>
            <a:rect r="r" b="b" t="t" l="l"/>
            <a:pathLst>
              <a:path h="581951" w="581951">
                <a:moveTo>
                  <a:pt x="0" y="0"/>
                </a:moveTo>
                <a:lnTo>
                  <a:pt x="581951" y="0"/>
                </a:lnTo>
                <a:lnTo>
                  <a:pt x="581951" y="581951"/>
                </a:lnTo>
                <a:lnTo>
                  <a:pt x="0" y="5819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3" id="33"/>
          <p:cNvSpPr/>
          <p:nvPr/>
        </p:nvSpPr>
        <p:spPr>
          <a:xfrm flipH="false" flipV="false" rot="0">
            <a:off x="10148493" y="5716151"/>
            <a:ext cx="9897851" cy="1115758"/>
          </a:xfrm>
          <a:custGeom>
            <a:avLst/>
            <a:gdLst/>
            <a:ahLst/>
            <a:cxnLst/>
            <a:rect r="r" b="b" t="t" l="l"/>
            <a:pathLst>
              <a:path h="1115758" w="9897851">
                <a:moveTo>
                  <a:pt x="0" y="0"/>
                </a:moveTo>
                <a:lnTo>
                  <a:pt x="9897851" y="0"/>
                </a:lnTo>
                <a:lnTo>
                  <a:pt x="9897851" y="1115757"/>
                </a:lnTo>
                <a:lnTo>
                  <a:pt x="0" y="111575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4" id="34"/>
          <p:cNvSpPr txBox="true"/>
          <p:nvPr/>
        </p:nvSpPr>
        <p:spPr>
          <a:xfrm rot="0">
            <a:off x="9144000" y="2635453"/>
            <a:ext cx="8046659" cy="2551447"/>
          </a:xfrm>
          <a:prstGeom prst="rect">
            <a:avLst/>
          </a:prstGeom>
        </p:spPr>
        <p:txBody>
          <a:bodyPr anchor="t" rtlCol="false" tIns="0" lIns="0" bIns="0" rIns="0">
            <a:spAutoFit/>
          </a:bodyPr>
          <a:lstStyle/>
          <a:p>
            <a:pPr algn="r">
              <a:lnSpc>
                <a:spcPts val="9839"/>
              </a:lnSpc>
            </a:pPr>
            <a:r>
              <a:rPr lang="en-US" b="true" sz="8199">
                <a:solidFill>
                  <a:srgbClr val="000000"/>
                </a:solidFill>
                <a:latin typeface="Poppins Bold"/>
                <a:ea typeface="Poppins Bold"/>
                <a:cs typeface="Poppins Bold"/>
                <a:sym typeface="Poppins Bold"/>
              </a:rPr>
              <a:t>Training And Development</a:t>
            </a:r>
          </a:p>
        </p:txBody>
      </p:sp>
      <p:sp>
        <p:nvSpPr>
          <p:cNvPr name="TextBox 35" id="35"/>
          <p:cNvSpPr txBox="true"/>
          <p:nvPr/>
        </p:nvSpPr>
        <p:spPr>
          <a:xfrm rot="0">
            <a:off x="11220327" y="5948360"/>
            <a:ext cx="5989652" cy="676156"/>
          </a:xfrm>
          <a:prstGeom prst="rect">
            <a:avLst/>
          </a:prstGeom>
        </p:spPr>
        <p:txBody>
          <a:bodyPr anchor="t" rtlCol="false" tIns="0" lIns="0" bIns="0" rIns="0">
            <a:spAutoFit/>
          </a:bodyPr>
          <a:lstStyle/>
          <a:p>
            <a:pPr algn="r">
              <a:lnSpc>
                <a:spcPts val="5147"/>
              </a:lnSpc>
            </a:pPr>
            <a:r>
              <a:rPr lang="en-US" b="true" sz="4289">
                <a:solidFill>
                  <a:srgbClr val="FFFFFF"/>
                </a:solidFill>
                <a:latin typeface="Poppins Semi-Bold"/>
                <a:ea typeface="Poppins Semi-Bold"/>
                <a:cs typeface="Poppins Semi-Bold"/>
                <a:sym typeface="Poppins Semi-Bold"/>
              </a:rPr>
              <a:t>Presentation - 2023</a:t>
            </a:r>
          </a:p>
        </p:txBody>
      </p:sp>
      <p:sp>
        <p:nvSpPr>
          <p:cNvPr name="TextBox 36" id="36"/>
          <p:cNvSpPr txBox="true"/>
          <p:nvPr/>
        </p:nvSpPr>
        <p:spPr>
          <a:xfrm rot="0">
            <a:off x="12375773" y="1118235"/>
            <a:ext cx="4090396" cy="470815"/>
          </a:xfrm>
          <a:prstGeom prst="rect">
            <a:avLst/>
          </a:prstGeom>
        </p:spPr>
        <p:txBody>
          <a:bodyPr anchor="t" rtlCol="false" tIns="0" lIns="0" bIns="0" rIns="0">
            <a:spAutoFit/>
          </a:bodyPr>
          <a:lstStyle/>
          <a:p>
            <a:pPr algn="r">
              <a:lnSpc>
                <a:spcPts val="3515"/>
              </a:lnSpc>
            </a:pPr>
            <a:r>
              <a:rPr lang="en-US" b="true" sz="2929">
                <a:solidFill>
                  <a:srgbClr val="000000"/>
                </a:solidFill>
                <a:latin typeface="Poppins Medium"/>
                <a:ea typeface="Poppins Medium"/>
                <a:cs typeface="Poppins Medium"/>
                <a:sym typeface="Poppins Medium"/>
              </a:rPr>
              <a:t>Thynk Unlimited</a:t>
            </a:r>
          </a:p>
        </p:txBody>
      </p:sp>
      <p:sp>
        <p:nvSpPr>
          <p:cNvPr name="Freeform 37" id="37"/>
          <p:cNvSpPr/>
          <p:nvPr/>
        </p:nvSpPr>
        <p:spPr>
          <a:xfrm flipH="false" flipV="false" rot="0">
            <a:off x="16369554" y="8320300"/>
            <a:ext cx="889746" cy="889746"/>
          </a:xfrm>
          <a:custGeom>
            <a:avLst/>
            <a:gdLst/>
            <a:ahLst/>
            <a:cxnLst/>
            <a:rect r="r" b="b" t="t" l="l"/>
            <a:pathLst>
              <a:path h="889746" w="889746">
                <a:moveTo>
                  <a:pt x="0" y="0"/>
                </a:moveTo>
                <a:lnTo>
                  <a:pt x="889746" y="0"/>
                </a:lnTo>
                <a:lnTo>
                  <a:pt x="889746" y="889745"/>
                </a:lnTo>
                <a:lnTo>
                  <a:pt x="0" y="88974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38" id="38"/>
          <p:cNvSpPr txBox="true"/>
          <p:nvPr/>
        </p:nvSpPr>
        <p:spPr>
          <a:xfrm rot="0">
            <a:off x="11614242" y="8639508"/>
            <a:ext cx="4547707" cy="490924"/>
          </a:xfrm>
          <a:prstGeom prst="rect">
            <a:avLst/>
          </a:prstGeom>
        </p:spPr>
        <p:txBody>
          <a:bodyPr anchor="t" rtlCol="false" tIns="0" lIns="0" bIns="0" rIns="0">
            <a:spAutoFit/>
          </a:bodyPr>
          <a:lstStyle/>
          <a:p>
            <a:pPr algn="r">
              <a:lnSpc>
                <a:spcPts val="3650"/>
              </a:lnSpc>
            </a:pPr>
            <a:r>
              <a:rPr lang="en-US" b="true" sz="3202">
                <a:solidFill>
                  <a:srgbClr val="000000"/>
                </a:solidFill>
                <a:latin typeface="Poppins Semi-Bold"/>
                <a:ea typeface="Poppins Semi-Bold"/>
                <a:cs typeface="Poppins Semi-Bold"/>
                <a:sym typeface="Poppins Semi-Bold"/>
              </a:rPr>
              <a:t>resourcefuldev.com</a:t>
            </a:r>
          </a:p>
        </p:txBody>
      </p:sp>
      <p:sp>
        <p:nvSpPr>
          <p:cNvPr name="TextBox 39" id="39"/>
          <p:cNvSpPr txBox="true"/>
          <p:nvPr/>
        </p:nvSpPr>
        <p:spPr>
          <a:xfrm rot="0">
            <a:off x="12218950" y="8390388"/>
            <a:ext cx="3942999" cy="284832"/>
          </a:xfrm>
          <a:prstGeom prst="rect">
            <a:avLst/>
          </a:prstGeom>
        </p:spPr>
        <p:txBody>
          <a:bodyPr anchor="t" rtlCol="false" tIns="0" lIns="0" bIns="0" rIns="0">
            <a:spAutoFit/>
          </a:bodyPr>
          <a:lstStyle/>
          <a:p>
            <a:pPr algn="r">
              <a:lnSpc>
                <a:spcPts val="2119"/>
              </a:lnSpc>
            </a:pPr>
            <a:r>
              <a:rPr lang="en-US" sz="1859">
                <a:solidFill>
                  <a:srgbClr val="000000"/>
                </a:solidFill>
                <a:latin typeface="Poppins"/>
                <a:ea typeface="Poppins"/>
                <a:cs typeface="Poppins"/>
                <a:sym typeface="Poppins"/>
              </a:rPr>
              <a:t>Visit Our Website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837739" y="1210821"/>
            <a:ext cx="10612522" cy="1068220"/>
          </a:xfrm>
          <a:prstGeom prst="rect">
            <a:avLst/>
          </a:prstGeom>
        </p:spPr>
        <p:txBody>
          <a:bodyPr anchor="t" rtlCol="false" tIns="0" lIns="0" bIns="0" rIns="0">
            <a:spAutoFit/>
          </a:bodyPr>
          <a:lstStyle/>
          <a:p>
            <a:pPr algn="ctr">
              <a:lnSpc>
                <a:spcPts val="8022"/>
              </a:lnSpc>
            </a:pPr>
            <a:r>
              <a:rPr lang="en-US" b="true" sz="6685">
                <a:solidFill>
                  <a:srgbClr val="D6801C"/>
                </a:solidFill>
                <a:latin typeface="Poppins Ultra-Bold"/>
                <a:ea typeface="Poppins Ultra-Bold"/>
                <a:cs typeface="Poppins Ultra-Bold"/>
                <a:sym typeface="Poppins Ultra-Bold"/>
              </a:rPr>
              <a:t>Knowledge Retention</a:t>
            </a:r>
          </a:p>
        </p:txBody>
      </p:sp>
      <p:grpSp>
        <p:nvGrpSpPr>
          <p:cNvPr name="Group 3" id="3"/>
          <p:cNvGrpSpPr/>
          <p:nvPr/>
        </p:nvGrpSpPr>
        <p:grpSpPr>
          <a:xfrm rot="0">
            <a:off x="-1321348" y="3055198"/>
            <a:ext cx="20930696" cy="8662536"/>
            <a:chOff x="0" y="0"/>
            <a:chExt cx="5512611" cy="2281491"/>
          </a:xfrm>
        </p:grpSpPr>
        <p:sp>
          <p:nvSpPr>
            <p:cNvPr name="Freeform 4" id="4"/>
            <p:cNvSpPr/>
            <p:nvPr/>
          </p:nvSpPr>
          <p:spPr>
            <a:xfrm flipH="false" flipV="false" rot="0">
              <a:off x="0" y="0"/>
              <a:ext cx="5512611" cy="2281491"/>
            </a:xfrm>
            <a:custGeom>
              <a:avLst/>
              <a:gdLst/>
              <a:ahLst/>
              <a:cxnLst/>
              <a:rect r="r" b="b" t="t" l="l"/>
              <a:pathLst>
                <a:path h="2281491" w="5512611">
                  <a:moveTo>
                    <a:pt x="0" y="0"/>
                  </a:moveTo>
                  <a:lnTo>
                    <a:pt x="5512611" y="0"/>
                  </a:lnTo>
                  <a:lnTo>
                    <a:pt x="5512611" y="2281491"/>
                  </a:lnTo>
                  <a:lnTo>
                    <a:pt x="0" y="2281491"/>
                  </a:lnTo>
                  <a:close/>
                </a:path>
              </a:pathLst>
            </a:custGeom>
            <a:solidFill>
              <a:srgbClr val="D6801C"/>
            </a:solidFill>
          </p:spPr>
        </p:sp>
        <p:sp>
          <p:nvSpPr>
            <p:cNvPr name="TextBox 5" id="5"/>
            <p:cNvSpPr txBox="true"/>
            <p:nvPr/>
          </p:nvSpPr>
          <p:spPr>
            <a:xfrm>
              <a:off x="0" y="-38100"/>
              <a:ext cx="5512611" cy="231959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28700" y="2612874"/>
            <a:ext cx="16230600" cy="6828508"/>
            <a:chOff x="0" y="0"/>
            <a:chExt cx="4274726" cy="1798455"/>
          </a:xfrm>
        </p:grpSpPr>
        <p:sp>
          <p:nvSpPr>
            <p:cNvPr name="Freeform 7" id="7"/>
            <p:cNvSpPr/>
            <p:nvPr/>
          </p:nvSpPr>
          <p:spPr>
            <a:xfrm flipH="false" flipV="false" rot="0">
              <a:off x="0" y="0"/>
              <a:ext cx="4274726" cy="1798455"/>
            </a:xfrm>
            <a:custGeom>
              <a:avLst/>
              <a:gdLst/>
              <a:ahLst/>
              <a:cxnLst/>
              <a:rect r="r" b="b" t="t" l="l"/>
              <a:pathLst>
                <a:path h="1798455" w="4274726">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sp>
        <p:sp>
          <p:nvSpPr>
            <p:cNvPr name="TextBox 8" id="8"/>
            <p:cNvSpPr txBox="true"/>
            <p:nvPr/>
          </p:nvSpPr>
          <p:spPr>
            <a:xfrm>
              <a:off x="0" y="-38100"/>
              <a:ext cx="4274726" cy="183655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925298" y="3228688"/>
            <a:ext cx="2974729" cy="2974729"/>
          </a:xfrm>
          <a:custGeom>
            <a:avLst/>
            <a:gdLst/>
            <a:ahLst/>
            <a:cxnLst/>
            <a:rect r="r" b="b" t="t" l="l"/>
            <a:pathLst>
              <a:path h="2974729" w="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2222787" y="3501313"/>
            <a:ext cx="2379751" cy="237975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3863443" y="5832376"/>
            <a:ext cx="2974729" cy="2974729"/>
          </a:xfrm>
          <a:custGeom>
            <a:avLst/>
            <a:gdLst/>
            <a:ahLst/>
            <a:cxnLst/>
            <a:rect r="r" b="b" t="t" l="l"/>
            <a:pathLst>
              <a:path h="2974729" w="2974729">
                <a:moveTo>
                  <a:pt x="0" y="0"/>
                </a:moveTo>
                <a:lnTo>
                  <a:pt x="2974729" y="0"/>
                </a:lnTo>
                <a:lnTo>
                  <a:pt x="2974729" y="2974729"/>
                </a:lnTo>
                <a:lnTo>
                  <a:pt x="0" y="29747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14160932" y="6105002"/>
            <a:ext cx="2379751" cy="237975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2803754" y="3905157"/>
            <a:ext cx="1217817" cy="1621791"/>
          </a:xfrm>
          <a:custGeom>
            <a:avLst/>
            <a:gdLst/>
            <a:ahLst/>
            <a:cxnLst/>
            <a:rect r="r" b="b" t="t" l="l"/>
            <a:pathLst>
              <a:path h="1621791" w="1217817">
                <a:moveTo>
                  <a:pt x="0" y="0"/>
                </a:moveTo>
                <a:lnTo>
                  <a:pt x="1217817" y="0"/>
                </a:lnTo>
                <a:lnTo>
                  <a:pt x="1217817" y="1621790"/>
                </a:lnTo>
                <a:lnTo>
                  <a:pt x="0" y="16217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4764087" y="6572759"/>
            <a:ext cx="1173441" cy="1493964"/>
          </a:xfrm>
          <a:custGeom>
            <a:avLst/>
            <a:gdLst/>
            <a:ahLst/>
            <a:cxnLst/>
            <a:rect r="r" b="b" t="t" l="l"/>
            <a:pathLst>
              <a:path h="1493964" w="1173441">
                <a:moveTo>
                  <a:pt x="0" y="0"/>
                </a:moveTo>
                <a:lnTo>
                  <a:pt x="1173441" y="0"/>
                </a:lnTo>
                <a:lnTo>
                  <a:pt x="1173441" y="1493964"/>
                </a:lnTo>
                <a:lnTo>
                  <a:pt x="0" y="14939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9" id="19"/>
          <p:cNvGrpSpPr/>
          <p:nvPr/>
        </p:nvGrpSpPr>
        <p:grpSpPr>
          <a:xfrm rot="0">
            <a:off x="16744950" y="-981075"/>
            <a:ext cx="2864398" cy="286439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48"/>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4900027" y="3492581"/>
            <a:ext cx="3975133" cy="682868"/>
          </a:xfrm>
          <a:prstGeom prst="rect">
            <a:avLst/>
          </a:prstGeom>
        </p:spPr>
        <p:txBody>
          <a:bodyPr anchor="t" rtlCol="false" tIns="0" lIns="0" bIns="0" rIns="0">
            <a:spAutoFit/>
          </a:bodyPr>
          <a:lstStyle/>
          <a:p>
            <a:pPr algn="l">
              <a:lnSpc>
                <a:spcPts val="5190"/>
              </a:lnSpc>
            </a:pPr>
            <a:r>
              <a:rPr lang="en-US" sz="4325" b="true">
                <a:solidFill>
                  <a:srgbClr val="FFFFFF"/>
                </a:solidFill>
                <a:latin typeface="Poppins Ultra-Bold"/>
                <a:ea typeface="Poppins Ultra-Bold"/>
                <a:cs typeface="Poppins Ultra-Bold"/>
                <a:sym typeface="Poppins Ultra-Bold"/>
              </a:rPr>
              <a:t>Knowledge</a:t>
            </a:r>
          </a:p>
        </p:txBody>
      </p:sp>
      <p:sp>
        <p:nvSpPr>
          <p:cNvPr name="TextBox 23" id="23"/>
          <p:cNvSpPr txBox="true"/>
          <p:nvPr/>
        </p:nvSpPr>
        <p:spPr>
          <a:xfrm rot="0">
            <a:off x="10502659" y="6166021"/>
            <a:ext cx="3360785" cy="737201"/>
          </a:xfrm>
          <a:prstGeom prst="rect">
            <a:avLst/>
          </a:prstGeom>
        </p:spPr>
        <p:txBody>
          <a:bodyPr anchor="t" rtlCol="false" tIns="0" lIns="0" bIns="0" rIns="0">
            <a:spAutoFit/>
          </a:bodyPr>
          <a:lstStyle/>
          <a:p>
            <a:pPr algn="r">
              <a:lnSpc>
                <a:spcPts val="5524"/>
              </a:lnSpc>
            </a:pPr>
            <a:r>
              <a:rPr lang="en-US" b="true" sz="4604">
                <a:solidFill>
                  <a:srgbClr val="FFFFFF"/>
                </a:solidFill>
                <a:latin typeface="Poppins Ultra-Bold"/>
                <a:ea typeface="Poppins Ultra-Bold"/>
                <a:cs typeface="Poppins Ultra-Bold"/>
                <a:sym typeface="Poppins Ultra-Bold"/>
              </a:rPr>
              <a:t>Retention</a:t>
            </a:r>
          </a:p>
        </p:txBody>
      </p:sp>
      <p:sp>
        <p:nvSpPr>
          <p:cNvPr name="TextBox 24" id="24"/>
          <p:cNvSpPr txBox="true"/>
          <p:nvPr/>
        </p:nvSpPr>
        <p:spPr>
          <a:xfrm rot="0">
            <a:off x="4900027" y="4182148"/>
            <a:ext cx="9447178" cy="1650229"/>
          </a:xfrm>
          <a:prstGeom prst="rect">
            <a:avLst/>
          </a:prstGeom>
        </p:spPr>
        <p:txBody>
          <a:bodyPr anchor="t" rtlCol="false" tIns="0" lIns="0" bIns="0" rIns="0">
            <a:spAutoFit/>
          </a:bodyPr>
          <a:lstStyle/>
          <a:p>
            <a:pPr algn="just">
              <a:lnSpc>
                <a:spcPts val="2618"/>
              </a:lnSpc>
              <a:spcBef>
                <a:spcPct val="0"/>
              </a:spcBef>
            </a:pPr>
            <a:r>
              <a:rPr lang="en-US" b="true" sz="1870">
                <a:solidFill>
                  <a:srgbClr val="FFFFFF"/>
                </a:solidFill>
                <a:latin typeface="Poppins Medium"/>
                <a:ea typeface="Poppins Medium"/>
                <a:cs typeface="Poppins Medium"/>
                <a:sym typeface="Poppins Medium"/>
              </a:rPr>
              <a:t>Lorem ipsum dolor sit amet, consectetur adipiscing elit. Aenean nec ante nec magna imperdiet fringilla. Morbi sed turpis at turpis porta congue. Sed porttitor ullamcorper nunc, in pellentesque sem consequat sed. Donec lobortis arcu nec mauris sodales suscipit. Maecenas sagittis mattis blandit. Proin rutrum tortor purus, sed feugiat turpis semper vitae.</a:t>
            </a:r>
          </a:p>
        </p:txBody>
      </p:sp>
      <p:sp>
        <p:nvSpPr>
          <p:cNvPr name="TextBox 25" id="25"/>
          <p:cNvSpPr txBox="true"/>
          <p:nvPr/>
        </p:nvSpPr>
        <p:spPr>
          <a:xfrm rot="0">
            <a:off x="4900027" y="6925627"/>
            <a:ext cx="8963416" cy="1559127"/>
          </a:xfrm>
          <a:prstGeom prst="rect">
            <a:avLst/>
          </a:prstGeom>
        </p:spPr>
        <p:txBody>
          <a:bodyPr anchor="t" rtlCol="false" tIns="0" lIns="0" bIns="0" rIns="0">
            <a:spAutoFit/>
          </a:bodyPr>
          <a:lstStyle/>
          <a:p>
            <a:pPr algn="just">
              <a:lnSpc>
                <a:spcPts val="2483"/>
              </a:lnSpc>
              <a:spcBef>
                <a:spcPct val="0"/>
              </a:spcBef>
            </a:pPr>
            <a:r>
              <a:rPr lang="en-US" b="true" sz="1774">
                <a:solidFill>
                  <a:srgbClr val="FFFFFF"/>
                </a:solidFill>
                <a:latin typeface="Poppins Medium"/>
                <a:ea typeface="Poppins Medium"/>
                <a:cs typeface="Poppins Medium"/>
                <a:sym typeface="Poppins Medium"/>
              </a:rPr>
              <a:t>Lorem ipsum dolor sit amet, consectetur adipiscing elit. Aenean nec ante nec magna imperdiet fringilla. Morbi sed turpis at turpis porta congue. Sed porttitor ullamcorper nunc, in pellentesque sem consequat sed. Donec lobortis arcu nec mauris sodales suscipit. Maecenas sagittis mattis blandit. Proin rutrum tortor purus, sed feugiat turpis semper vitae.</a:t>
            </a:r>
          </a:p>
        </p:txBody>
      </p:sp>
      <p:grpSp>
        <p:nvGrpSpPr>
          <p:cNvPr name="Group 26" id="26"/>
          <p:cNvGrpSpPr/>
          <p:nvPr/>
        </p:nvGrpSpPr>
        <p:grpSpPr>
          <a:xfrm rot="0">
            <a:off x="15858243" y="451124"/>
            <a:ext cx="603155" cy="603155"/>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16047633" y="1277496"/>
            <a:ext cx="827529" cy="827529"/>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801C"/>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74039" y="3217924"/>
            <a:ext cx="10518039" cy="10244806"/>
            <a:chOff x="0" y="0"/>
            <a:chExt cx="834478" cy="812800"/>
          </a:xfrm>
        </p:grpSpPr>
        <p:sp>
          <p:nvSpPr>
            <p:cNvPr name="Freeform 3" id="3"/>
            <p:cNvSpPr/>
            <p:nvPr/>
          </p:nvSpPr>
          <p:spPr>
            <a:xfrm flipH="false" flipV="false" rot="0">
              <a:off x="0" y="0"/>
              <a:ext cx="834478" cy="812800"/>
            </a:xfrm>
            <a:custGeom>
              <a:avLst/>
              <a:gdLst/>
              <a:ahLst/>
              <a:cxnLst/>
              <a:rect r="r" b="b" t="t" l="l"/>
              <a:pathLst>
                <a:path h="812800" w="834478">
                  <a:moveTo>
                    <a:pt x="417239" y="0"/>
                  </a:moveTo>
                  <a:cubicBezTo>
                    <a:pt x="186804" y="0"/>
                    <a:pt x="0" y="181951"/>
                    <a:pt x="0" y="406400"/>
                  </a:cubicBezTo>
                  <a:cubicBezTo>
                    <a:pt x="0" y="630849"/>
                    <a:pt x="186804" y="812800"/>
                    <a:pt x="417239" y="812800"/>
                  </a:cubicBezTo>
                  <a:cubicBezTo>
                    <a:pt x="647673" y="812800"/>
                    <a:pt x="834478" y="630849"/>
                    <a:pt x="834478" y="406400"/>
                  </a:cubicBezTo>
                  <a:cubicBezTo>
                    <a:pt x="834478" y="181951"/>
                    <a:pt x="647673" y="0"/>
                    <a:pt x="417239" y="0"/>
                  </a:cubicBezTo>
                  <a:close/>
                </a:path>
              </a:pathLst>
            </a:custGeom>
            <a:solidFill>
              <a:srgbClr val="D6801C"/>
            </a:solidFill>
          </p:spPr>
        </p:sp>
        <p:sp>
          <p:nvSpPr>
            <p:cNvPr name="TextBox 4" id="4"/>
            <p:cNvSpPr txBox="true"/>
            <p:nvPr/>
          </p:nvSpPr>
          <p:spPr>
            <a:xfrm>
              <a:off x="78232" y="38100"/>
              <a:ext cx="678013"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144000" y="3217924"/>
            <a:ext cx="10518039" cy="10244806"/>
            <a:chOff x="0" y="0"/>
            <a:chExt cx="834478" cy="812800"/>
          </a:xfrm>
        </p:grpSpPr>
        <p:sp>
          <p:nvSpPr>
            <p:cNvPr name="Freeform 6" id="6"/>
            <p:cNvSpPr/>
            <p:nvPr/>
          </p:nvSpPr>
          <p:spPr>
            <a:xfrm flipH="false" flipV="false" rot="0">
              <a:off x="0" y="0"/>
              <a:ext cx="834478" cy="812800"/>
            </a:xfrm>
            <a:custGeom>
              <a:avLst/>
              <a:gdLst/>
              <a:ahLst/>
              <a:cxnLst/>
              <a:rect r="r" b="b" t="t" l="l"/>
              <a:pathLst>
                <a:path h="812800" w="834478">
                  <a:moveTo>
                    <a:pt x="417239" y="0"/>
                  </a:moveTo>
                  <a:cubicBezTo>
                    <a:pt x="186804" y="0"/>
                    <a:pt x="0" y="181951"/>
                    <a:pt x="0" y="406400"/>
                  </a:cubicBezTo>
                  <a:cubicBezTo>
                    <a:pt x="0" y="630849"/>
                    <a:pt x="186804" y="812800"/>
                    <a:pt x="417239" y="812800"/>
                  </a:cubicBezTo>
                  <a:cubicBezTo>
                    <a:pt x="647673" y="812800"/>
                    <a:pt x="834478" y="630849"/>
                    <a:pt x="834478" y="406400"/>
                  </a:cubicBezTo>
                  <a:cubicBezTo>
                    <a:pt x="834478" y="181951"/>
                    <a:pt x="647673" y="0"/>
                    <a:pt x="417239" y="0"/>
                  </a:cubicBezTo>
                  <a:close/>
                </a:path>
              </a:pathLst>
            </a:custGeom>
            <a:solidFill>
              <a:srgbClr val="D6801C"/>
            </a:solidFill>
          </p:spPr>
        </p:sp>
        <p:sp>
          <p:nvSpPr>
            <p:cNvPr name="TextBox 7" id="7"/>
            <p:cNvSpPr txBox="true"/>
            <p:nvPr/>
          </p:nvSpPr>
          <p:spPr>
            <a:xfrm>
              <a:off x="78232" y="38100"/>
              <a:ext cx="678013" cy="6985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2414848" y="3673367"/>
            <a:ext cx="2940265" cy="2940265"/>
          </a:xfrm>
          <a:custGeom>
            <a:avLst/>
            <a:gdLst/>
            <a:ahLst/>
            <a:cxnLst/>
            <a:rect r="r" b="b" t="t" l="l"/>
            <a:pathLst>
              <a:path h="2940265" w="2940265">
                <a:moveTo>
                  <a:pt x="0" y="0"/>
                </a:moveTo>
                <a:lnTo>
                  <a:pt x="2940265" y="0"/>
                </a:lnTo>
                <a:lnTo>
                  <a:pt x="2940265" y="2940266"/>
                </a:lnTo>
                <a:lnTo>
                  <a:pt x="0" y="2940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2695105" y="3953624"/>
            <a:ext cx="2379751" cy="237975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2733096" y="3673367"/>
            <a:ext cx="2940265" cy="2940265"/>
          </a:xfrm>
          <a:custGeom>
            <a:avLst/>
            <a:gdLst/>
            <a:ahLst/>
            <a:cxnLst/>
            <a:rect r="r" b="b" t="t" l="l"/>
            <a:pathLst>
              <a:path h="2940265" w="2940265">
                <a:moveTo>
                  <a:pt x="0" y="0"/>
                </a:moveTo>
                <a:lnTo>
                  <a:pt x="2940265" y="0"/>
                </a:lnTo>
                <a:lnTo>
                  <a:pt x="2940265" y="2940266"/>
                </a:lnTo>
                <a:lnTo>
                  <a:pt x="0" y="2940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3013353" y="3953624"/>
            <a:ext cx="2379751" cy="237975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3247614" y="4506133"/>
            <a:ext cx="1274733" cy="1274733"/>
          </a:xfrm>
          <a:custGeom>
            <a:avLst/>
            <a:gdLst/>
            <a:ahLst/>
            <a:cxnLst/>
            <a:rect r="r" b="b" t="t" l="l"/>
            <a:pathLst>
              <a:path h="1274733" w="1274733">
                <a:moveTo>
                  <a:pt x="0" y="0"/>
                </a:moveTo>
                <a:lnTo>
                  <a:pt x="1274733" y="0"/>
                </a:lnTo>
                <a:lnTo>
                  <a:pt x="1274733" y="1274734"/>
                </a:lnTo>
                <a:lnTo>
                  <a:pt x="0" y="12747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3435472" y="4409333"/>
            <a:ext cx="1535512" cy="1468334"/>
          </a:xfrm>
          <a:custGeom>
            <a:avLst/>
            <a:gdLst/>
            <a:ahLst/>
            <a:cxnLst/>
            <a:rect r="r" b="b" t="t" l="l"/>
            <a:pathLst>
              <a:path h="1468334" w="1535512">
                <a:moveTo>
                  <a:pt x="0" y="0"/>
                </a:moveTo>
                <a:lnTo>
                  <a:pt x="1535513" y="0"/>
                </a:lnTo>
                <a:lnTo>
                  <a:pt x="1535513" y="1468334"/>
                </a:lnTo>
                <a:lnTo>
                  <a:pt x="0" y="14683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2293629" y="971550"/>
            <a:ext cx="13700743" cy="978505"/>
          </a:xfrm>
          <a:prstGeom prst="rect">
            <a:avLst/>
          </a:prstGeom>
        </p:spPr>
        <p:txBody>
          <a:bodyPr anchor="t" rtlCol="false" tIns="0" lIns="0" bIns="0" rIns="0">
            <a:spAutoFit/>
          </a:bodyPr>
          <a:lstStyle/>
          <a:p>
            <a:pPr algn="ctr">
              <a:lnSpc>
                <a:spcPts val="7380"/>
              </a:lnSpc>
            </a:pPr>
            <a:r>
              <a:rPr lang="en-US" b="true" sz="6150">
                <a:solidFill>
                  <a:srgbClr val="D6801C"/>
                </a:solidFill>
                <a:latin typeface="Poppins Ultra-Bold"/>
                <a:ea typeface="Poppins Ultra-Bold"/>
                <a:cs typeface="Poppins Ultra-Bold"/>
                <a:sym typeface="Poppins Ultra-Bold"/>
              </a:rPr>
              <a:t>Application And Implementation</a:t>
            </a:r>
          </a:p>
        </p:txBody>
      </p:sp>
      <p:sp>
        <p:nvSpPr>
          <p:cNvPr name="TextBox 19" id="19"/>
          <p:cNvSpPr txBox="true"/>
          <p:nvPr/>
        </p:nvSpPr>
        <p:spPr>
          <a:xfrm rot="0">
            <a:off x="11223439" y="7489496"/>
            <a:ext cx="5959579" cy="1654036"/>
          </a:xfrm>
          <a:prstGeom prst="rect">
            <a:avLst/>
          </a:prstGeom>
        </p:spPr>
        <p:txBody>
          <a:bodyPr anchor="t" rtlCol="false" tIns="0" lIns="0" bIns="0" rIns="0">
            <a:spAutoFit/>
          </a:bodyPr>
          <a:lstStyle/>
          <a:p>
            <a:pPr algn="ctr">
              <a:lnSpc>
                <a:spcPts val="2696"/>
              </a:lnSpc>
              <a:spcBef>
                <a:spcPct val="0"/>
              </a:spcBef>
            </a:pPr>
            <a:r>
              <a:rPr lang="en-US" b="true" sz="1926">
                <a:solidFill>
                  <a:srgbClr val="FFFFFF"/>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0" id="20"/>
          <p:cNvSpPr txBox="true"/>
          <p:nvPr/>
        </p:nvSpPr>
        <p:spPr>
          <a:xfrm rot="0">
            <a:off x="1028700" y="7489496"/>
            <a:ext cx="5959579" cy="1654036"/>
          </a:xfrm>
          <a:prstGeom prst="rect">
            <a:avLst/>
          </a:prstGeom>
        </p:spPr>
        <p:txBody>
          <a:bodyPr anchor="t" rtlCol="false" tIns="0" lIns="0" bIns="0" rIns="0">
            <a:spAutoFit/>
          </a:bodyPr>
          <a:lstStyle/>
          <a:p>
            <a:pPr algn="ctr">
              <a:lnSpc>
                <a:spcPts val="2696"/>
              </a:lnSpc>
              <a:spcBef>
                <a:spcPct val="0"/>
              </a:spcBef>
            </a:pPr>
            <a:r>
              <a:rPr lang="en-US" b="true" sz="1926">
                <a:solidFill>
                  <a:srgbClr val="FFFFFF"/>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1" id="21"/>
          <p:cNvSpPr txBox="true"/>
          <p:nvPr/>
        </p:nvSpPr>
        <p:spPr>
          <a:xfrm rot="0">
            <a:off x="1830787" y="6594733"/>
            <a:ext cx="4108387" cy="642932"/>
          </a:xfrm>
          <a:prstGeom prst="rect">
            <a:avLst/>
          </a:prstGeom>
        </p:spPr>
        <p:txBody>
          <a:bodyPr anchor="t" rtlCol="false" tIns="0" lIns="0" bIns="0" rIns="0">
            <a:spAutoFit/>
          </a:bodyPr>
          <a:lstStyle/>
          <a:p>
            <a:pPr algn="ctr">
              <a:lnSpc>
                <a:spcPts val="4782"/>
              </a:lnSpc>
            </a:pPr>
            <a:r>
              <a:rPr lang="en-US" b="true" sz="3985">
                <a:solidFill>
                  <a:srgbClr val="FFFFFF"/>
                </a:solidFill>
                <a:latin typeface="Poppins Ultra-Bold"/>
                <a:ea typeface="Poppins Ultra-Bold"/>
                <a:cs typeface="Poppins Ultra-Bold"/>
                <a:sym typeface="Poppins Ultra-Bold"/>
              </a:rPr>
              <a:t>Application </a:t>
            </a:r>
          </a:p>
        </p:txBody>
      </p:sp>
      <p:sp>
        <p:nvSpPr>
          <p:cNvPr name="TextBox 22" id="22"/>
          <p:cNvSpPr txBox="true"/>
          <p:nvPr/>
        </p:nvSpPr>
        <p:spPr>
          <a:xfrm rot="0">
            <a:off x="11421457" y="6594733"/>
            <a:ext cx="5963125" cy="642932"/>
          </a:xfrm>
          <a:prstGeom prst="rect">
            <a:avLst/>
          </a:prstGeom>
        </p:spPr>
        <p:txBody>
          <a:bodyPr anchor="t" rtlCol="false" tIns="0" lIns="0" bIns="0" rIns="0">
            <a:spAutoFit/>
          </a:bodyPr>
          <a:lstStyle/>
          <a:p>
            <a:pPr algn="ctr">
              <a:lnSpc>
                <a:spcPts val="4782"/>
              </a:lnSpc>
            </a:pPr>
            <a:r>
              <a:rPr lang="en-US" b="true" sz="3985">
                <a:solidFill>
                  <a:srgbClr val="FFFFFF"/>
                </a:solidFill>
                <a:latin typeface="Poppins Ultra-Bold"/>
                <a:ea typeface="Poppins Ultra-Bold"/>
                <a:cs typeface="Poppins Ultra-Bold"/>
                <a:sym typeface="Poppins Ultra-Bold"/>
              </a:rPr>
              <a:t>Implementation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2023" y="3683466"/>
            <a:ext cx="6724105" cy="4463125"/>
          </a:xfrm>
          <a:custGeom>
            <a:avLst/>
            <a:gdLst/>
            <a:ahLst/>
            <a:cxnLst/>
            <a:rect r="r" b="b" t="t" l="l"/>
            <a:pathLst>
              <a:path h="4463125" w="6724105">
                <a:moveTo>
                  <a:pt x="0" y="0"/>
                </a:moveTo>
                <a:lnTo>
                  <a:pt x="6724105" y="0"/>
                </a:lnTo>
                <a:lnTo>
                  <a:pt x="6724105" y="4463124"/>
                </a:lnTo>
                <a:lnTo>
                  <a:pt x="0" y="44631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09542" y="5763525"/>
            <a:ext cx="1326322" cy="1348230"/>
          </a:xfrm>
          <a:custGeom>
            <a:avLst/>
            <a:gdLst/>
            <a:ahLst/>
            <a:cxnLst/>
            <a:rect r="r" b="b" t="t" l="l"/>
            <a:pathLst>
              <a:path h="1348230" w="1326322">
                <a:moveTo>
                  <a:pt x="0" y="0"/>
                </a:moveTo>
                <a:lnTo>
                  <a:pt x="1326321" y="0"/>
                </a:lnTo>
                <a:lnTo>
                  <a:pt x="1326321" y="1348231"/>
                </a:lnTo>
                <a:lnTo>
                  <a:pt x="0" y="1348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851809" y="5763525"/>
            <a:ext cx="1204532" cy="1577129"/>
          </a:xfrm>
          <a:custGeom>
            <a:avLst/>
            <a:gdLst/>
            <a:ahLst/>
            <a:cxnLst/>
            <a:rect r="r" b="b" t="t" l="l"/>
            <a:pathLst>
              <a:path h="1577129" w="1204532">
                <a:moveTo>
                  <a:pt x="0" y="0"/>
                </a:moveTo>
                <a:lnTo>
                  <a:pt x="1204532" y="0"/>
                </a:lnTo>
                <a:lnTo>
                  <a:pt x="1204532" y="1577129"/>
                </a:lnTo>
                <a:lnTo>
                  <a:pt x="0" y="15771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6170766" y="5903279"/>
            <a:ext cx="1306214" cy="1437375"/>
          </a:xfrm>
          <a:custGeom>
            <a:avLst/>
            <a:gdLst/>
            <a:ahLst/>
            <a:cxnLst/>
            <a:rect r="r" b="b" t="t" l="l"/>
            <a:pathLst>
              <a:path h="1437375" w="1306214">
                <a:moveTo>
                  <a:pt x="0" y="0"/>
                </a:moveTo>
                <a:lnTo>
                  <a:pt x="1306214" y="0"/>
                </a:lnTo>
                <a:lnTo>
                  <a:pt x="1306214" y="1437375"/>
                </a:lnTo>
                <a:lnTo>
                  <a:pt x="0" y="143737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4454075" y="865500"/>
            <a:ext cx="9379850" cy="1107454"/>
          </a:xfrm>
          <a:prstGeom prst="rect">
            <a:avLst/>
          </a:prstGeom>
        </p:spPr>
        <p:txBody>
          <a:bodyPr anchor="t" rtlCol="false" tIns="0" lIns="0" bIns="0" rIns="0">
            <a:spAutoFit/>
          </a:bodyPr>
          <a:lstStyle/>
          <a:p>
            <a:pPr algn="ctr">
              <a:lnSpc>
                <a:spcPts val="8336"/>
              </a:lnSpc>
            </a:pPr>
            <a:r>
              <a:rPr lang="en-US" b="true" sz="6947">
                <a:solidFill>
                  <a:srgbClr val="D6801C"/>
                </a:solidFill>
                <a:latin typeface="Poppins Ultra-Bold"/>
                <a:ea typeface="Poppins Ultra-Bold"/>
                <a:cs typeface="Poppins Ultra-Bold"/>
                <a:sym typeface="Poppins Ultra-Bold"/>
              </a:rPr>
              <a:t>Business Impact</a:t>
            </a:r>
          </a:p>
        </p:txBody>
      </p:sp>
      <p:sp>
        <p:nvSpPr>
          <p:cNvPr name="TextBox 7" id="7"/>
          <p:cNvSpPr txBox="true"/>
          <p:nvPr/>
        </p:nvSpPr>
        <p:spPr>
          <a:xfrm rot="0">
            <a:off x="8769733" y="3374677"/>
            <a:ext cx="8614350" cy="1284270"/>
          </a:xfrm>
          <a:prstGeom prst="rect">
            <a:avLst/>
          </a:prstGeom>
        </p:spPr>
        <p:txBody>
          <a:bodyPr anchor="t" rtlCol="false" tIns="0" lIns="0" bIns="0" rIns="0">
            <a:spAutoFit/>
          </a:bodyPr>
          <a:lstStyle/>
          <a:p>
            <a:pPr algn="just">
              <a:lnSpc>
                <a:spcPts val="2576"/>
              </a:lnSpc>
              <a:spcBef>
                <a:spcPct val="0"/>
              </a:spcBef>
            </a:pPr>
            <a:r>
              <a:rPr lang="en-US" b="true" sz="1840">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a:t>
            </a:r>
          </a:p>
        </p:txBody>
      </p:sp>
      <p:sp>
        <p:nvSpPr>
          <p:cNvPr name="TextBox 8" id="8"/>
          <p:cNvSpPr txBox="true"/>
          <p:nvPr/>
        </p:nvSpPr>
        <p:spPr>
          <a:xfrm rot="0">
            <a:off x="8769733" y="5454983"/>
            <a:ext cx="8614350" cy="1284270"/>
          </a:xfrm>
          <a:prstGeom prst="rect">
            <a:avLst/>
          </a:prstGeom>
        </p:spPr>
        <p:txBody>
          <a:bodyPr anchor="t" rtlCol="false" tIns="0" lIns="0" bIns="0" rIns="0">
            <a:spAutoFit/>
          </a:bodyPr>
          <a:lstStyle/>
          <a:p>
            <a:pPr algn="just">
              <a:lnSpc>
                <a:spcPts val="2576"/>
              </a:lnSpc>
              <a:spcBef>
                <a:spcPct val="0"/>
              </a:spcBef>
            </a:pPr>
            <a:r>
              <a:rPr lang="en-US" b="true" sz="1840">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a:t>
            </a:r>
          </a:p>
        </p:txBody>
      </p:sp>
      <p:sp>
        <p:nvSpPr>
          <p:cNvPr name="TextBox 9" id="9"/>
          <p:cNvSpPr txBox="true"/>
          <p:nvPr/>
        </p:nvSpPr>
        <p:spPr>
          <a:xfrm rot="0">
            <a:off x="8769733" y="7535289"/>
            <a:ext cx="8614350" cy="1284270"/>
          </a:xfrm>
          <a:prstGeom prst="rect">
            <a:avLst/>
          </a:prstGeom>
        </p:spPr>
        <p:txBody>
          <a:bodyPr anchor="t" rtlCol="false" tIns="0" lIns="0" bIns="0" rIns="0">
            <a:spAutoFit/>
          </a:bodyPr>
          <a:lstStyle/>
          <a:p>
            <a:pPr algn="just">
              <a:lnSpc>
                <a:spcPts val="2576"/>
              </a:lnSpc>
              <a:spcBef>
                <a:spcPct val="0"/>
              </a:spcBef>
            </a:pPr>
            <a:r>
              <a:rPr lang="en-US" b="true" sz="1840">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a:t>
            </a:r>
          </a:p>
        </p:txBody>
      </p:sp>
      <p:sp>
        <p:nvSpPr>
          <p:cNvPr name="TextBox 10" id="10"/>
          <p:cNvSpPr txBox="true"/>
          <p:nvPr/>
        </p:nvSpPr>
        <p:spPr>
          <a:xfrm rot="0">
            <a:off x="8769733" y="2816390"/>
            <a:ext cx="3007040" cy="466665"/>
          </a:xfrm>
          <a:prstGeom prst="rect">
            <a:avLst/>
          </a:prstGeom>
        </p:spPr>
        <p:txBody>
          <a:bodyPr anchor="t" rtlCol="false" tIns="0" lIns="0" bIns="0" rIns="0">
            <a:spAutoFit/>
          </a:bodyPr>
          <a:lstStyle/>
          <a:p>
            <a:pPr algn="l">
              <a:lnSpc>
                <a:spcPts val="3500"/>
              </a:lnSpc>
            </a:pPr>
            <a:r>
              <a:rPr lang="en-US" sz="2917" b="true">
                <a:solidFill>
                  <a:srgbClr val="D6801C"/>
                </a:solidFill>
                <a:latin typeface="Poppins Ultra-Bold"/>
                <a:ea typeface="Poppins Ultra-Bold"/>
                <a:cs typeface="Poppins Ultra-Bold"/>
                <a:sym typeface="Poppins Ultra-Bold"/>
              </a:rPr>
              <a:t>Productivity</a:t>
            </a:r>
          </a:p>
        </p:txBody>
      </p:sp>
      <p:sp>
        <p:nvSpPr>
          <p:cNvPr name="TextBox 11" id="11"/>
          <p:cNvSpPr txBox="true"/>
          <p:nvPr/>
        </p:nvSpPr>
        <p:spPr>
          <a:xfrm rot="0">
            <a:off x="8769733" y="4895880"/>
            <a:ext cx="3007040" cy="466665"/>
          </a:xfrm>
          <a:prstGeom prst="rect">
            <a:avLst/>
          </a:prstGeom>
        </p:spPr>
        <p:txBody>
          <a:bodyPr anchor="t" rtlCol="false" tIns="0" lIns="0" bIns="0" rIns="0">
            <a:spAutoFit/>
          </a:bodyPr>
          <a:lstStyle/>
          <a:p>
            <a:pPr algn="l">
              <a:lnSpc>
                <a:spcPts val="3500"/>
              </a:lnSpc>
            </a:pPr>
            <a:r>
              <a:rPr lang="en-US" sz="2917" b="true">
                <a:solidFill>
                  <a:srgbClr val="D6801C"/>
                </a:solidFill>
                <a:latin typeface="Poppins Ultra-Bold"/>
                <a:ea typeface="Poppins Ultra-Bold"/>
                <a:cs typeface="Poppins Ultra-Bold"/>
                <a:sym typeface="Poppins Ultra-Bold"/>
              </a:rPr>
              <a:t>Quality</a:t>
            </a:r>
          </a:p>
        </p:txBody>
      </p:sp>
      <p:sp>
        <p:nvSpPr>
          <p:cNvPr name="TextBox 12" id="12"/>
          <p:cNvSpPr txBox="true"/>
          <p:nvPr/>
        </p:nvSpPr>
        <p:spPr>
          <a:xfrm rot="0">
            <a:off x="8769733" y="6977378"/>
            <a:ext cx="3007040" cy="466665"/>
          </a:xfrm>
          <a:prstGeom prst="rect">
            <a:avLst/>
          </a:prstGeom>
        </p:spPr>
        <p:txBody>
          <a:bodyPr anchor="t" rtlCol="false" tIns="0" lIns="0" bIns="0" rIns="0">
            <a:spAutoFit/>
          </a:bodyPr>
          <a:lstStyle/>
          <a:p>
            <a:pPr algn="l">
              <a:lnSpc>
                <a:spcPts val="3500"/>
              </a:lnSpc>
            </a:pPr>
            <a:r>
              <a:rPr lang="en-US" sz="2917" b="true">
                <a:solidFill>
                  <a:srgbClr val="D6801C"/>
                </a:solidFill>
                <a:latin typeface="Poppins Ultra-Bold"/>
                <a:ea typeface="Poppins Ultra-Bold"/>
                <a:cs typeface="Poppins Ultra-Bold"/>
                <a:sym typeface="Poppins Ultra-Bold"/>
              </a:rPr>
              <a:t>Advantages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154514" y="445964"/>
            <a:ext cx="11978971" cy="1114425"/>
          </a:xfrm>
          <a:prstGeom prst="rect">
            <a:avLst/>
          </a:prstGeom>
        </p:spPr>
        <p:txBody>
          <a:bodyPr anchor="t" rtlCol="false" tIns="0" lIns="0" bIns="0" rIns="0">
            <a:spAutoFit/>
          </a:bodyPr>
          <a:lstStyle/>
          <a:p>
            <a:pPr algn="ctr">
              <a:lnSpc>
                <a:spcPts val="8382"/>
              </a:lnSpc>
            </a:pPr>
            <a:r>
              <a:rPr lang="en-US" b="true" sz="6985">
                <a:solidFill>
                  <a:srgbClr val="D6801C"/>
                </a:solidFill>
                <a:latin typeface="Poppins Ultra-Bold"/>
                <a:ea typeface="Poppins Ultra-Bold"/>
                <a:cs typeface="Poppins Ultra-Bold"/>
                <a:sym typeface="Poppins Ultra-Bold"/>
              </a:rPr>
              <a:t>Meet Our Best Team</a:t>
            </a:r>
          </a:p>
        </p:txBody>
      </p:sp>
      <p:sp>
        <p:nvSpPr>
          <p:cNvPr name="TextBox 3" id="3"/>
          <p:cNvSpPr txBox="true"/>
          <p:nvPr/>
        </p:nvSpPr>
        <p:spPr>
          <a:xfrm rot="0">
            <a:off x="1392637" y="1906435"/>
            <a:ext cx="15502726" cy="1262841"/>
          </a:xfrm>
          <a:prstGeom prst="rect">
            <a:avLst/>
          </a:prstGeom>
        </p:spPr>
        <p:txBody>
          <a:bodyPr anchor="t" rtlCol="false" tIns="0" lIns="0" bIns="0" rIns="0">
            <a:spAutoFit/>
          </a:bodyPr>
          <a:lstStyle/>
          <a:p>
            <a:pPr algn="ctr">
              <a:lnSpc>
                <a:spcPts val="3369"/>
              </a:lnSpc>
              <a:spcBef>
                <a:spcPct val="0"/>
              </a:spcBef>
            </a:pPr>
            <a:r>
              <a:rPr lang="en-US" b="true" sz="2406">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Aliquam est ante, egestas at tortor vel, porta maximus ligula. </a:t>
            </a:r>
          </a:p>
        </p:txBody>
      </p:sp>
      <p:sp>
        <p:nvSpPr>
          <p:cNvPr name="Freeform 4" id="4"/>
          <p:cNvSpPr/>
          <p:nvPr/>
        </p:nvSpPr>
        <p:spPr>
          <a:xfrm flipH="false" flipV="false" rot="0">
            <a:off x="3207601" y="3578851"/>
            <a:ext cx="3018759" cy="3011213"/>
          </a:xfrm>
          <a:custGeom>
            <a:avLst/>
            <a:gdLst/>
            <a:ahLst/>
            <a:cxnLst/>
            <a:rect r="r" b="b" t="t" l="l"/>
            <a:pathLst>
              <a:path h="3011213" w="3018759">
                <a:moveTo>
                  <a:pt x="0" y="0"/>
                </a:moveTo>
                <a:lnTo>
                  <a:pt x="3018760" y="0"/>
                </a:lnTo>
                <a:lnTo>
                  <a:pt x="3018760" y="3011213"/>
                </a:lnTo>
                <a:lnTo>
                  <a:pt x="0" y="3011213"/>
                </a:lnTo>
                <a:lnTo>
                  <a:pt x="0" y="0"/>
                </a:lnTo>
                <a:close/>
              </a:path>
            </a:pathLst>
          </a:custGeom>
          <a:blipFill>
            <a:blip r:embed="rId2"/>
            <a:stretch>
              <a:fillRect l="0" t="0" r="0" b="0"/>
            </a:stretch>
          </a:blipFill>
        </p:spPr>
      </p:sp>
      <p:grpSp>
        <p:nvGrpSpPr>
          <p:cNvPr name="Group 5" id="5"/>
          <p:cNvGrpSpPr>
            <a:grpSpLocks noChangeAspect="true"/>
          </p:cNvGrpSpPr>
          <p:nvPr/>
        </p:nvGrpSpPr>
        <p:grpSpPr>
          <a:xfrm rot="0">
            <a:off x="3456699" y="3801758"/>
            <a:ext cx="2520564" cy="2520554"/>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75540" t="0" r="0" b="-17173"/>
              </a:stretch>
            </a:blipFill>
          </p:spPr>
        </p:sp>
      </p:grpSp>
      <p:sp>
        <p:nvSpPr>
          <p:cNvPr name="Freeform 7" id="7"/>
          <p:cNvSpPr/>
          <p:nvPr/>
        </p:nvSpPr>
        <p:spPr>
          <a:xfrm flipH="false" flipV="false" rot="0">
            <a:off x="7531572" y="3578851"/>
            <a:ext cx="3018759" cy="3011213"/>
          </a:xfrm>
          <a:custGeom>
            <a:avLst/>
            <a:gdLst/>
            <a:ahLst/>
            <a:cxnLst/>
            <a:rect r="r" b="b" t="t" l="l"/>
            <a:pathLst>
              <a:path h="3011213" w="3018759">
                <a:moveTo>
                  <a:pt x="0" y="0"/>
                </a:moveTo>
                <a:lnTo>
                  <a:pt x="3018760" y="0"/>
                </a:lnTo>
                <a:lnTo>
                  <a:pt x="3018760" y="3011213"/>
                </a:lnTo>
                <a:lnTo>
                  <a:pt x="0" y="3011213"/>
                </a:lnTo>
                <a:lnTo>
                  <a:pt x="0" y="0"/>
                </a:lnTo>
                <a:close/>
              </a:path>
            </a:pathLst>
          </a:custGeom>
          <a:blipFill>
            <a:blip r:embed="rId2"/>
            <a:stretch>
              <a:fillRect l="0" t="0" r="0" b="0"/>
            </a:stretch>
          </a:blipFill>
        </p:spPr>
      </p:sp>
      <p:grpSp>
        <p:nvGrpSpPr>
          <p:cNvPr name="Group 8" id="8"/>
          <p:cNvGrpSpPr>
            <a:grpSpLocks noChangeAspect="true"/>
          </p:cNvGrpSpPr>
          <p:nvPr/>
        </p:nvGrpSpPr>
        <p:grpSpPr>
          <a:xfrm rot="0">
            <a:off x="7780670" y="3801758"/>
            <a:ext cx="2520564" cy="2520554"/>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597" t="-1289" r="-81248" b="-30649"/>
              </a:stretch>
            </a:blipFill>
          </p:spPr>
        </p:sp>
      </p:grpSp>
      <p:sp>
        <p:nvSpPr>
          <p:cNvPr name="Freeform 10" id="10"/>
          <p:cNvSpPr/>
          <p:nvPr/>
        </p:nvSpPr>
        <p:spPr>
          <a:xfrm flipH="false" flipV="false" rot="0">
            <a:off x="11776760" y="3578851"/>
            <a:ext cx="3018759" cy="3011213"/>
          </a:xfrm>
          <a:custGeom>
            <a:avLst/>
            <a:gdLst/>
            <a:ahLst/>
            <a:cxnLst/>
            <a:rect r="r" b="b" t="t" l="l"/>
            <a:pathLst>
              <a:path h="3011213" w="3018759">
                <a:moveTo>
                  <a:pt x="0" y="0"/>
                </a:moveTo>
                <a:lnTo>
                  <a:pt x="3018760" y="0"/>
                </a:lnTo>
                <a:lnTo>
                  <a:pt x="3018760" y="3011213"/>
                </a:lnTo>
                <a:lnTo>
                  <a:pt x="0" y="3011213"/>
                </a:lnTo>
                <a:lnTo>
                  <a:pt x="0" y="0"/>
                </a:lnTo>
                <a:close/>
              </a:path>
            </a:pathLst>
          </a:custGeom>
          <a:blipFill>
            <a:blip r:embed="rId2"/>
            <a:stretch>
              <a:fillRect l="0" t="0" r="0" b="0"/>
            </a:stretch>
          </a:blipFill>
        </p:spPr>
      </p:sp>
      <p:grpSp>
        <p:nvGrpSpPr>
          <p:cNvPr name="Group 11" id="11"/>
          <p:cNvGrpSpPr>
            <a:grpSpLocks noChangeAspect="true"/>
          </p:cNvGrpSpPr>
          <p:nvPr/>
        </p:nvGrpSpPr>
        <p:grpSpPr>
          <a:xfrm rot="0">
            <a:off x="12025858" y="3801758"/>
            <a:ext cx="2520564" cy="2520554"/>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73511" t="-9023" r="-51402" b="-40966"/>
              </a:stretch>
            </a:blipFill>
          </p:spPr>
        </p:sp>
      </p:grpSp>
      <p:sp>
        <p:nvSpPr>
          <p:cNvPr name="TextBox 13" id="13"/>
          <p:cNvSpPr txBox="true"/>
          <p:nvPr/>
        </p:nvSpPr>
        <p:spPr>
          <a:xfrm rot="0">
            <a:off x="2934084" y="6826833"/>
            <a:ext cx="3371034" cy="426670"/>
          </a:xfrm>
          <a:prstGeom prst="rect">
            <a:avLst/>
          </a:prstGeom>
        </p:spPr>
        <p:txBody>
          <a:bodyPr anchor="t" rtlCol="false" tIns="0" lIns="0" bIns="0" rIns="0">
            <a:spAutoFit/>
          </a:bodyPr>
          <a:lstStyle/>
          <a:p>
            <a:pPr algn="ctr">
              <a:lnSpc>
                <a:spcPts val="3377"/>
              </a:lnSpc>
              <a:spcBef>
                <a:spcPct val="0"/>
              </a:spcBef>
            </a:pPr>
            <a:r>
              <a:rPr lang="en-US" b="true" sz="2412">
                <a:solidFill>
                  <a:srgbClr val="E85D0F"/>
                </a:solidFill>
                <a:latin typeface="Poppins Semi-Bold"/>
                <a:ea typeface="Poppins Semi-Bold"/>
                <a:cs typeface="Poppins Semi-Bold"/>
                <a:sym typeface="Poppins Semi-Bold"/>
              </a:rPr>
              <a:t>Francisco Andrade</a:t>
            </a:r>
          </a:p>
        </p:txBody>
      </p:sp>
      <p:sp>
        <p:nvSpPr>
          <p:cNvPr name="TextBox 14" id="14"/>
          <p:cNvSpPr txBox="true"/>
          <p:nvPr/>
        </p:nvSpPr>
        <p:spPr>
          <a:xfrm rot="0">
            <a:off x="3111503" y="7216588"/>
            <a:ext cx="3016196" cy="284450"/>
          </a:xfrm>
          <a:prstGeom prst="rect">
            <a:avLst/>
          </a:prstGeom>
        </p:spPr>
        <p:txBody>
          <a:bodyPr anchor="t" rtlCol="false" tIns="0" lIns="0" bIns="0" rIns="0">
            <a:spAutoFit/>
          </a:bodyPr>
          <a:lstStyle/>
          <a:p>
            <a:pPr algn="ctr">
              <a:lnSpc>
                <a:spcPts val="2275"/>
              </a:lnSpc>
              <a:spcBef>
                <a:spcPct val="0"/>
              </a:spcBef>
            </a:pPr>
            <a:r>
              <a:rPr lang="en-US" b="true" sz="1625">
                <a:solidFill>
                  <a:srgbClr val="000000"/>
                </a:solidFill>
                <a:latin typeface="Poppins Medium"/>
                <a:ea typeface="Poppins Medium"/>
                <a:cs typeface="Poppins Medium"/>
                <a:sym typeface="Poppins Medium"/>
              </a:rPr>
              <a:t>Human Resource</a:t>
            </a:r>
          </a:p>
        </p:txBody>
      </p:sp>
      <p:sp>
        <p:nvSpPr>
          <p:cNvPr name="TextBox 15" id="15"/>
          <p:cNvSpPr txBox="true"/>
          <p:nvPr/>
        </p:nvSpPr>
        <p:spPr>
          <a:xfrm rot="0">
            <a:off x="7457643" y="6826833"/>
            <a:ext cx="3371034" cy="426542"/>
          </a:xfrm>
          <a:prstGeom prst="rect">
            <a:avLst/>
          </a:prstGeom>
        </p:spPr>
        <p:txBody>
          <a:bodyPr anchor="t" rtlCol="false" tIns="0" lIns="0" bIns="0" rIns="0">
            <a:spAutoFit/>
          </a:bodyPr>
          <a:lstStyle/>
          <a:p>
            <a:pPr algn="ctr">
              <a:lnSpc>
                <a:spcPts val="3377"/>
              </a:lnSpc>
              <a:spcBef>
                <a:spcPct val="0"/>
              </a:spcBef>
            </a:pPr>
            <a:r>
              <a:rPr lang="en-US" b="true" sz="2412">
                <a:solidFill>
                  <a:srgbClr val="E85D0F"/>
                </a:solidFill>
                <a:latin typeface="Poppins Semi-Bold"/>
                <a:ea typeface="Poppins Semi-Bold"/>
                <a:cs typeface="Poppins Semi-Bold"/>
                <a:sym typeface="Poppins Semi-Bold"/>
              </a:rPr>
              <a:t>Taylor Alonso</a:t>
            </a:r>
          </a:p>
        </p:txBody>
      </p:sp>
      <p:sp>
        <p:nvSpPr>
          <p:cNvPr name="TextBox 16" id="16"/>
          <p:cNvSpPr txBox="true"/>
          <p:nvPr/>
        </p:nvSpPr>
        <p:spPr>
          <a:xfrm rot="0">
            <a:off x="7635062" y="7216588"/>
            <a:ext cx="3016196" cy="284450"/>
          </a:xfrm>
          <a:prstGeom prst="rect">
            <a:avLst/>
          </a:prstGeom>
        </p:spPr>
        <p:txBody>
          <a:bodyPr anchor="t" rtlCol="false" tIns="0" lIns="0" bIns="0" rIns="0">
            <a:spAutoFit/>
          </a:bodyPr>
          <a:lstStyle/>
          <a:p>
            <a:pPr algn="ctr">
              <a:lnSpc>
                <a:spcPts val="2275"/>
              </a:lnSpc>
              <a:spcBef>
                <a:spcPct val="0"/>
              </a:spcBef>
            </a:pPr>
            <a:r>
              <a:rPr lang="en-US" b="true" sz="1625">
                <a:solidFill>
                  <a:srgbClr val="000000"/>
                </a:solidFill>
                <a:latin typeface="Poppins Medium"/>
                <a:ea typeface="Poppins Medium"/>
                <a:cs typeface="Poppins Medium"/>
                <a:sym typeface="Poppins Medium"/>
              </a:rPr>
              <a:t>Human Resource Manager</a:t>
            </a:r>
          </a:p>
        </p:txBody>
      </p:sp>
      <p:sp>
        <p:nvSpPr>
          <p:cNvPr name="TextBox 17" id="17"/>
          <p:cNvSpPr txBox="true"/>
          <p:nvPr/>
        </p:nvSpPr>
        <p:spPr>
          <a:xfrm rot="0">
            <a:off x="11650146" y="6826833"/>
            <a:ext cx="3371034" cy="426542"/>
          </a:xfrm>
          <a:prstGeom prst="rect">
            <a:avLst/>
          </a:prstGeom>
        </p:spPr>
        <p:txBody>
          <a:bodyPr anchor="t" rtlCol="false" tIns="0" lIns="0" bIns="0" rIns="0">
            <a:spAutoFit/>
          </a:bodyPr>
          <a:lstStyle/>
          <a:p>
            <a:pPr algn="ctr">
              <a:lnSpc>
                <a:spcPts val="3377"/>
              </a:lnSpc>
              <a:spcBef>
                <a:spcPct val="0"/>
              </a:spcBef>
            </a:pPr>
            <a:r>
              <a:rPr lang="en-US" b="true" sz="2412">
                <a:solidFill>
                  <a:srgbClr val="E85D0F"/>
                </a:solidFill>
                <a:latin typeface="Poppins Semi-Bold"/>
                <a:ea typeface="Poppins Semi-Bold"/>
                <a:cs typeface="Poppins Semi-Bold"/>
                <a:sym typeface="Poppins Semi-Bold"/>
              </a:rPr>
              <a:t>Alfredo Torres</a:t>
            </a:r>
          </a:p>
        </p:txBody>
      </p:sp>
      <p:sp>
        <p:nvSpPr>
          <p:cNvPr name="TextBox 18" id="18"/>
          <p:cNvSpPr txBox="true"/>
          <p:nvPr/>
        </p:nvSpPr>
        <p:spPr>
          <a:xfrm rot="0">
            <a:off x="11827565" y="7216588"/>
            <a:ext cx="3016196" cy="284450"/>
          </a:xfrm>
          <a:prstGeom prst="rect">
            <a:avLst/>
          </a:prstGeom>
        </p:spPr>
        <p:txBody>
          <a:bodyPr anchor="t" rtlCol="false" tIns="0" lIns="0" bIns="0" rIns="0">
            <a:spAutoFit/>
          </a:bodyPr>
          <a:lstStyle/>
          <a:p>
            <a:pPr algn="ctr">
              <a:lnSpc>
                <a:spcPts val="2275"/>
              </a:lnSpc>
              <a:spcBef>
                <a:spcPct val="0"/>
              </a:spcBef>
            </a:pPr>
            <a:r>
              <a:rPr lang="en-US" b="true" sz="1625">
                <a:solidFill>
                  <a:srgbClr val="000000"/>
                </a:solidFill>
                <a:latin typeface="Poppins Medium"/>
                <a:ea typeface="Poppins Medium"/>
                <a:cs typeface="Poppins Medium"/>
                <a:sym typeface="Poppins Medium"/>
              </a:rPr>
              <a:t>Human Resource</a:t>
            </a:r>
          </a:p>
        </p:txBody>
      </p:sp>
      <p:sp>
        <p:nvSpPr>
          <p:cNvPr name="TextBox 19" id="19"/>
          <p:cNvSpPr txBox="true"/>
          <p:nvPr/>
        </p:nvSpPr>
        <p:spPr>
          <a:xfrm rot="0">
            <a:off x="3407176" y="7766383"/>
            <a:ext cx="2619610" cy="1801295"/>
          </a:xfrm>
          <a:prstGeom prst="rect">
            <a:avLst/>
          </a:prstGeom>
        </p:spPr>
        <p:txBody>
          <a:bodyPr anchor="t" rtlCol="false" tIns="0" lIns="0" bIns="0" rIns="0">
            <a:spAutoFit/>
          </a:bodyPr>
          <a:lstStyle/>
          <a:p>
            <a:pPr algn="ctr">
              <a:lnSpc>
                <a:spcPts val="2041"/>
              </a:lnSpc>
              <a:spcBef>
                <a:spcPct val="0"/>
              </a:spcBef>
            </a:pPr>
            <a:r>
              <a:rPr lang="en-US" b="true" sz="1457">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a:t>
            </a:r>
          </a:p>
        </p:txBody>
      </p:sp>
      <p:sp>
        <p:nvSpPr>
          <p:cNvPr name="TextBox 20" id="20"/>
          <p:cNvSpPr txBox="true"/>
          <p:nvPr/>
        </p:nvSpPr>
        <p:spPr>
          <a:xfrm rot="0">
            <a:off x="7731147" y="7766383"/>
            <a:ext cx="2619610" cy="1801295"/>
          </a:xfrm>
          <a:prstGeom prst="rect">
            <a:avLst/>
          </a:prstGeom>
        </p:spPr>
        <p:txBody>
          <a:bodyPr anchor="t" rtlCol="false" tIns="0" lIns="0" bIns="0" rIns="0">
            <a:spAutoFit/>
          </a:bodyPr>
          <a:lstStyle/>
          <a:p>
            <a:pPr algn="ctr">
              <a:lnSpc>
                <a:spcPts val="2041"/>
              </a:lnSpc>
              <a:spcBef>
                <a:spcPct val="0"/>
              </a:spcBef>
            </a:pPr>
            <a:r>
              <a:rPr lang="en-US" b="true" sz="1457">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a:t>
            </a:r>
          </a:p>
        </p:txBody>
      </p:sp>
      <p:sp>
        <p:nvSpPr>
          <p:cNvPr name="TextBox 21" id="21"/>
          <p:cNvSpPr txBox="true"/>
          <p:nvPr/>
        </p:nvSpPr>
        <p:spPr>
          <a:xfrm rot="0">
            <a:off x="12025858" y="7766383"/>
            <a:ext cx="2619610" cy="1801295"/>
          </a:xfrm>
          <a:prstGeom prst="rect">
            <a:avLst/>
          </a:prstGeom>
        </p:spPr>
        <p:txBody>
          <a:bodyPr anchor="t" rtlCol="false" tIns="0" lIns="0" bIns="0" rIns="0">
            <a:spAutoFit/>
          </a:bodyPr>
          <a:lstStyle/>
          <a:p>
            <a:pPr algn="ctr">
              <a:lnSpc>
                <a:spcPts val="2041"/>
              </a:lnSpc>
              <a:spcBef>
                <a:spcPct val="0"/>
              </a:spcBef>
            </a:pPr>
            <a:r>
              <a:rPr lang="en-US" b="true" sz="1457">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13946" y="-465137"/>
            <a:ext cx="11718284" cy="11718284"/>
          </a:xfrm>
          <a:custGeom>
            <a:avLst/>
            <a:gdLst/>
            <a:ahLst/>
            <a:cxnLst/>
            <a:rect r="r" b="b" t="t" l="l"/>
            <a:pathLst>
              <a:path h="11718284" w="11718284">
                <a:moveTo>
                  <a:pt x="0" y="0"/>
                </a:moveTo>
                <a:lnTo>
                  <a:pt x="11718284" y="0"/>
                </a:lnTo>
                <a:lnTo>
                  <a:pt x="11718284" y="11718284"/>
                </a:lnTo>
                <a:lnTo>
                  <a:pt x="0" y="117182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15387" y="5321179"/>
            <a:ext cx="6809201" cy="599997"/>
            <a:chOff x="0" y="0"/>
            <a:chExt cx="7927090" cy="698500"/>
          </a:xfrm>
        </p:grpSpPr>
        <p:sp>
          <p:nvSpPr>
            <p:cNvPr name="Freeform 4" id="4"/>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EDA711"/>
            </a:solidFill>
          </p:spPr>
        </p:sp>
        <p:sp>
          <p:nvSpPr>
            <p:cNvPr name="TextBox 5" id="5"/>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6" id="6"/>
          <p:cNvSpPr/>
          <p:nvPr/>
        </p:nvSpPr>
        <p:spPr>
          <a:xfrm flipH="false" flipV="false" rot="0">
            <a:off x="1002762" y="5118753"/>
            <a:ext cx="974550" cy="974550"/>
          </a:xfrm>
          <a:custGeom>
            <a:avLst/>
            <a:gdLst/>
            <a:ahLst/>
            <a:cxnLst/>
            <a:rect r="r" b="b" t="t" l="l"/>
            <a:pathLst>
              <a:path h="974550" w="974550">
                <a:moveTo>
                  <a:pt x="0" y="0"/>
                </a:moveTo>
                <a:lnTo>
                  <a:pt x="974550" y="0"/>
                </a:lnTo>
                <a:lnTo>
                  <a:pt x="974550" y="974550"/>
                </a:lnTo>
                <a:lnTo>
                  <a:pt x="0" y="9745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1392187" y="6378537"/>
            <a:ext cx="6732401" cy="599997"/>
            <a:chOff x="0" y="0"/>
            <a:chExt cx="7837681" cy="698500"/>
          </a:xfrm>
        </p:grpSpPr>
        <p:sp>
          <p:nvSpPr>
            <p:cNvPr name="Freeform 8" id="8"/>
            <p:cNvSpPr/>
            <p:nvPr/>
          </p:nvSpPr>
          <p:spPr>
            <a:xfrm flipH="false" flipV="false" rot="0">
              <a:off x="22082" y="0"/>
              <a:ext cx="7793518" cy="698500"/>
            </a:xfrm>
            <a:custGeom>
              <a:avLst/>
              <a:gdLst/>
              <a:ahLst/>
              <a:cxnLst/>
              <a:rect r="r" b="b" t="t" l="l"/>
              <a:pathLst>
                <a:path h="698500" w="7793518">
                  <a:moveTo>
                    <a:pt x="7757769" y="448646"/>
                  </a:moveTo>
                  <a:lnTo>
                    <a:pt x="7670230" y="599104"/>
                  </a:lnTo>
                  <a:cubicBezTo>
                    <a:pt x="7634426" y="660642"/>
                    <a:pt x="7568600" y="698500"/>
                    <a:pt x="7497404" y="698500"/>
                  </a:cubicBezTo>
                  <a:lnTo>
                    <a:pt x="296113" y="698500"/>
                  </a:lnTo>
                  <a:cubicBezTo>
                    <a:pt x="224917" y="698500"/>
                    <a:pt x="159092" y="660642"/>
                    <a:pt x="123288" y="599104"/>
                  </a:cubicBezTo>
                  <a:lnTo>
                    <a:pt x="35748" y="448646"/>
                  </a:lnTo>
                  <a:cubicBezTo>
                    <a:pt x="0" y="387203"/>
                    <a:pt x="0" y="311297"/>
                    <a:pt x="35748" y="249854"/>
                  </a:cubicBezTo>
                  <a:lnTo>
                    <a:pt x="123288" y="99396"/>
                  </a:lnTo>
                  <a:cubicBezTo>
                    <a:pt x="159092" y="37858"/>
                    <a:pt x="224917" y="0"/>
                    <a:pt x="296113" y="0"/>
                  </a:cubicBezTo>
                  <a:lnTo>
                    <a:pt x="7497404" y="0"/>
                  </a:lnTo>
                  <a:cubicBezTo>
                    <a:pt x="7568600" y="0"/>
                    <a:pt x="7634426" y="37858"/>
                    <a:pt x="7670230" y="99396"/>
                  </a:cubicBezTo>
                  <a:lnTo>
                    <a:pt x="7757769" y="249854"/>
                  </a:lnTo>
                  <a:cubicBezTo>
                    <a:pt x="7793518" y="311297"/>
                    <a:pt x="7793518" y="387203"/>
                    <a:pt x="7757769" y="448646"/>
                  </a:cubicBezTo>
                  <a:close/>
                </a:path>
              </a:pathLst>
            </a:custGeom>
            <a:solidFill>
              <a:srgbClr val="EDA711"/>
            </a:solidFill>
          </p:spPr>
        </p:sp>
        <p:sp>
          <p:nvSpPr>
            <p:cNvPr name="TextBox 9" id="9"/>
            <p:cNvSpPr txBox="true"/>
            <p:nvPr/>
          </p:nvSpPr>
          <p:spPr>
            <a:xfrm>
              <a:off x="114300" y="-38100"/>
              <a:ext cx="7609081" cy="736600"/>
            </a:xfrm>
            <a:prstGeom prst="rect">
              <a:avLst/>
            </a:prstGeom>
          </p:spPr>
          <p:txBody>
            <a:bodyPr anchor="ctr" rtlCol="false" tIns="50800" lIns="50800" bIns="50800" rIns="50800"/>
            <a:lstStyle/>
            <a:p>
              <a:pPr algn="ctr">
                <a:lnSpc>
                  <a:spcPts val="3359"/>
                </a:lnSpc>
              </a:pPr>
            </a:p>
          </p:txBody>
        </p:sp>
      </p:grpSp>
      <p:sp>
        <p:nvSpPr>
          <p:cNvPr name="Freeform 10" id="10"/>
          <p:cNvSpPr/>
          <p:nvPr/>
        </p:nvSpPr>
        <p:spPr>
          <a:xfrm flipH="false" flipV="false" rot="0">
            <a:off x="1028700" y="6191261"/>
            <a:ext cx="974550" cy="974550"/>
          </a:xfrm>
          <a:custGeom>
            <a:avLst/>
            <a:gdLst/>
            <a:ahLst/>
            <a:cxnLst/>
            <a:rect r="r" b="b" t="t" l="l"/>
            <a:pathLst>
              <a:path h="974550" w="974550">
                <a:moveTo>
                  <a:pt x="0" y="0"/>
                </a:moveTo>
                <a:lnTo>
                  <a:pt x="974550" y="0"/>
                </a:lnTo>
                <a:lnTo>
                  <a:pt x="974550" y="974549"/>
                </a:lnTo>
                <a:lnTo>
                  <a:pt x="0" y="9745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p:nvPr/>
        </p:nvGrpSpPr>
        <p:grpSpPr>
          <a:xfrm rot="0">
            <a:off x="1392187" y="8480625"/>
            <a:ext cx="6732401" cy="599997"/>
            <a:chOff x="0" y="0"/>
            <a:chExt cx="7837681" cy="698500"/>
          </a:xfrm>
        </p:grpSpPr>
        <p:sp>
          <p:nvSpPr>
            <p:cNvPr name="Freeform 12" id="12"/>
            <p:cNvSpPr/>
            <p:nvPr/>
          </p:nvSpPr>
          <p:spPr>
            <a:xfrm flipH="false" flipV="false" rot="0">
              <a:off x="22082" y="0"/>
              <a:ext cx="7793518" cy="698500"/>
            </a:xfrm>
            <a:custGeom>
              <a:avLst/>
              <a:gdLst/>
              <a:ahLst/>
              <a:cxnLst/>
              <a:rect r="r" b="b" t="t" l="l"/>
              <a:pathLst>
                <a:path h="698500" w="7793518">
                  <a:moveTo>
                    <a:pt x="7757769" y="448646"/>
                  </a:moveTo>
                  <a:lnTo>
                    <a:pt x="7670230" y="599104"/>
                  </a:lnTo>
                  <a:cubicBezTo>
                    <a:pt x="7634426" y="660642"/>
                    <a:pt x="7568600" y="698500"/>
                    <a:pt x="7497404" y="698500"/>
                  </a:cubicBezTo>
                  <a:lnTo>
                    <a:pt x="296113" y="698500"/>
                  </a:lnTo>
                  <a:cubicBezTo>
                    <a:pt x="224917" y="698500"/>
                    <a:pt x="159092" y="660642"/>
                    <a:pt x="123288" y="599104"/>
                  </a:cubicBezTo>
                  <a:lnTo>
                    <a:pt x="35748" y="448646"/>
                  </a:lnTo>
                  <a:cubicBezTo>
                    <a:pt x="0" y="387203"/>
                    <a:pt x="0" y="311297"/>
                    <a:pt x="35748" y="249854"/>
                  </a:cubicBezTo>
                  <a:lnTo>
                    <a:pt x="123288" y="99396"/>
                  </a:lnTo>
                  <a:cubicBezTo>
                    <a:pt x="159092" y="37858"/>
                    <a:pt x="224917" y="0"/>
                    <a:pt x="296113" y="0"/>
                  </a:cubicBezTo>
                  <a:lnTo>
                    <a:pt x="7497404" y="0"/>
                  </a:lnTo>
                  <a:cubicBezTo>
                    <a:pt x="7568600" y="0"/>
                    <a:pt x="7634426" y="37858"/>
                    <a:pt x="7670230" y="99396"/>
                  </a:cubicBezTo>
                  <a:lnTo>
                    <a:pt x="7757769" y="249854"/>
                  </a:lnTo>
                  <a:cubicBezTo>
                    <a:pt x="7793518" y="311297"/>
                    <a:pt x="7793518" y="387203"/>
                    <a:pt x="7757769" y="448646"/>
                  </a:cubicBezTo>
                  <a:close/>
                </a:path>
              </a:pathLst>
            </a:custGeom>
            <a:solidFill>
              <a:srgbClr val="EDA711"/>
            </a:solidFill>
          </p:spPr>
        </p:sp>
        <p:sp>
          <p:nvSpPr>
            <p:cNvPr name="TextBox 13" id="13"/>
            <p:cNvSpPr txBox="true"/>
            <p:nvPr/>
          </p:nvSpPr>
          <p:spPr>
            <a:xfrm>
              <a:off x="114300" y="-38100"/>
              <a:ext cx="7609081" cy="736600"/>
            </a:xfrm>
            <a:prstGeom prst="rect">
              <a:avLst/>
            </a:prstGeom>
          </p:spPr>
          <p:txBody>
            <a:bodyPr anchor="ctr" rtlCol="false" tIns="50800" lIns="50800" bIns="50800" rIns="50800"/>
            <a:lstStyle/>
            <a:p>
              <a:pPr algn="ctr">
                <a:lnSpc>
                  <a:spcPts val="3359"/>
                </a:lnSpc>
              </a:pPr>
            </a:p>
          </p:txBody>
        </p:sp>
      </p:grpSp>
      <p:sp>
        <p:nvSpPr>
          <p:cNvPr name="Freeform 14" id="14"/>
          <p:cNvSpPr/>
          <p:nvPr/>
        </p:nvSpPr>
        <p:spPr>
          <a:xfrm flipH="false" flipV="false" rot="0">
            <a:off x="1028700" y="8293348"/>
            <a:ext cx="974550" cy="974550"/>
          </a:xfrm>
          <a:custGeom>
            <a:avLst/>
            <a:gdLst/>
            <a:ahLst/>
            <a:cxnLst/>
            <a:rect r="r" b="b" t="t" l="l"/>
            <a:pathLst>
              <a:path h="974550" w="974550">
                <a:moveTo>
                  <a:pt x="0" y="0"/>
                </a:moveTo>
                <a:lnTo>
                  <a:pt x="974550" y="0"/>
                </a:lnTo>
                <a:lnTo>
                  <a:pt x="974550" y="974550"/>
                </a:lnTo>
                <a:lnTo>
                  <a:pt x="0" y="974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1315387" y="7415577"/>
            <a:ext cx="6809201" cy="599997"/>
            <a:chOff x="0" y="0"/>
            <a:chExt cx="7927090" cy="698500"/>
          </a:xfrm>
        </p:grpSpPr>
        <p:sp>
          <p:nvSpPr>
            <p:cNvPr name="Freeform 16" id="16"/>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EDA711"/>
            </a:solidFill>
          </p:spPr>
        </p:sp>
        <p:sp>
          <p:nvSpPr>
            <p:cNvPr name="TextBox 17" id="17"/>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18" id="18"/>
          <p:cNvSpPr/>
          <p:nvPr/>
        </p:nvSpPr>
        <p:spPr>
          <a:xfrm flipH="false" flipV="false" rot="0">
            <a:off x="1028700" y="7228300"/>
            <a:ext cx="974550" cy="974550"/>
          </a:xfrm>
          <a:custGeom>
            <a:avLst/>
            <a:gdLst/>
            <a:ahLst/>
            <a:cxnLst/>
            <a:rect r="r" b="b" t="t" l="l"/>
            <a:pathLst>
              <a:path h="974550" w="974550">
                <a:moveTo>
                  <a:pt x="0" y="0"/>
                </a:moveTo>
                <a:lnTo>
                  <a:pt x="974550" y="0"/>
                </a:lnTo>
                <a:lnTo>
                  <a:pt x="974550" y="974550"/>
                </a:lnTo>
                <a:lnTo>
                  <a:pt x="0" y="9745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1213946" y="366695"/>
            <a:ext cx="1004905" cy="1004905"/>
          </a:xfrm>
          <a:custGeom>
            <a:avLst/>
            <a:gdLst/>
            <a:ahLst/>
            <a:cxnLst/>
            <a:rect r="r" b="b" t="t" l="l"/>
            <a:pathLst>
              <a:path h="1004905" w="1004905">
                <a:moveTo>
                  <a:pt x="0" y="0"/>
                </a:moveTo>
                <a:lnTo>
                  <a:pt x="1004906" y="0"/>
                </a:lnTo>
                <a:lnTo>
                  <a:pt x="1004906" y="1004905"/>
                </a:lnTo>
                <a:lnTo>
                  <a:pt x="0" y="10049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134525" y="5277219"/>
            <a:ext cx="711025" cy="687917"/>
          </a:xfrm>
          <a:custGeom>
            <a:avLst/>
            <a:gdLst/>
            <a:ahLst/>
            <a:cxnLst/>
            <a:rect r="r" b="b" t="t" l="l"/>
            <a:pathLst>
              <a:path h="687917" w="711025">
                <a:moveTo>
                  <a:pt x="0" y="0"/>
                </a:moveTo>
                <a:lnTo>
                  <a:pt x="711025" y="0"/>
                </a:lnTo>
                <a:lnTo>
                  <a:pt x="711025" y="687916"/>
                </a:lnTo>
                <a:lnTo>
                  <a:pt x="0" y="6879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0">
            <a:off x="1160462" y="6340932"/>
            <a:ext cx="711025" cy="687620"/>
          </a:xfrm>
          <a:custGeom>
            <a:avLst/>
            <a:gdLst/>
            <a:ahLst/>
            <a:cxnLst/>
            <a:rect r="r" b="b" t="t" l="l"/>
            <a:pathLst>
              <a:path h="687620" w="711025">
                <a:moveTo>
                  <a:pt x="0" y="0"/>
                </a:moveTo>
                <a:lnTo>
                  <a:pt x="711025" y="0"/>
                </a:lnTo>
                <a:lnTo>
                  <a:pt x="711025" y="687620"/>
                </a:lnTo>
                <a:lnTo>
                  <a:pt x="0" y="68762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0">
            <a:off x="1160462" y="7356586"/>
            <a:ext cx="711025" cy="687620"/>
          </a:xfrm>
          <a:custGeom>
            <a:avLst/>
            <a:gdLst/>
            <a:ahLst/>
            <a:cxnLst/>
            <a:rect r="r" b="b" t="t" l="l"/>
            <a:pathLst>
              <a:path h="687620" w="711025">
                <a:moveTo>
                  <a:pt x="0" y="0"/>
                </a:moveTo>
                <a:lnTo>
                  <a:pt x="711025" y="0"/>
                </a:lnTo>
                <a:lnTo>
                  <a:pt x="711025" y="687621"/>
                </a:lnTo>
                <a:lnTo>
                  <a:pt x="0" y="68762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3" id="23"/>
          <p:cNvSpPr/>
          <p:nvPr/>
        </p:nvSpPr>
        <p:spPr>
          <a:xfrm flipH="false" flipV="false" rot="0">
            <a:off x="1160462" y="8421552"/>
            <a:ext cx="711025" cy="687917"/>
          </a:xfrm>
          <a:custGeom>
            <a:avLst/>
            <a:gdLst/>
            <a:ahLst/>
            <a:cxnLst/>
            <a:rect r="r" b="b" t="t" l="l"/>
            <a:pathLst>
              <a:path h="687917" w="711025">
                <a:moveTo>
                  <a:pt x="0" y="0"/>
                </a:moveTo>
                <a:lnTo>
                  <a:pt x="711025" y="0"/>
                </a:lnTo>
                <a:lnTo>
                  <a:pt x="711025" y="687917"/>
                </a:lnTo>
                <a:lnTo>
                  <a:pt x="0" y="6879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4" id="24"/>
          <p:cNvSpPr/>
          <p:nvPr/>
        </p:nvSpPr>
        <p:spPr>
          <a:xfrm flipH="false" flipV="false" rot="0">
            <a:off x="10424472" y="1371600"/>
            <a:ext cx="6834828" cy="10182240"/>
          </a:xfrm>
          <a:custGeom>
            <a:avLst/>
            <a:gdLst/>
            <a:ahLst/>
            <a:cxnLst/>
            <a:rect r="r" b="b" t="t" l="l"/>
            <a:pathLst>
              <a:path h="10182240" w="6834828">
                <a:moveTo>
                  <a:pt x="0" y="0"/>
                </a:moveTo>
                <a:lnTo>
                  <a:pt x="6834828" y="0"/>
                </a:lnTo>
                <a:lnTo>
                  <a:pt x="6834828" y="10182240"/>
                </a:lnTo>
                <a:lnTo>
                  <a:pt x="0" y="10182240"/>
                </a:lnTo>
                <a:lnTo>
                  <a:pt x="0" y="0"/>
                </a:lnTo>
                <a:close/>
              </a:path>
            </a:pathLst>
          </a:custGeom>
          <a:blipFill>
            <a:blip r:embed="rId16"/>
            <a:stretch>
              <a:fillRect l="0" t="0" r="0" b="0"/>
            </a:stretch>
          </a:blipFill>
        </p:spPr>
      </p:sp>
      <p:sp>
        <p:nvSpPr>
          <p:cNvPr name="TextBox 25" id="25"/>
          <p:cNvSpPr txBox="true"/>
          <p:nvPr/>
        </p:nvSpPr>
        <p:spPr>
          <a:xfrm rot="0">
            <a:off x="1028700" y="1933575"/>
            <a:ext cx="9494103" cy="2247900"/>
          </a:xfrm>
          <a:prstGeom prst="rect">
            <a:avLst/>
          </a:prstGeom>
        </p:spPr>
        <p:txBody>
          <a:bodyPr anchor="t" rtlCol="false" tIns="0" lIns="0" bIns="0" rIns="0">
            <a:spAutoFit/>
          </a:bodyPr>
          <a:lstStyle/>
          <a:p>
            <a:pPr algn="just">
              <a:lnSpc>
                <a:spcPts val="2999"/>
              </a:lnSpc>
            </a:pPr>
            <a:r>
              <a:rPr lang="en-US" b="true" sz="2499">
                <a:solidFill>
                  <a:srgbClr val="000000"/>
                </a:solidFill>
                <a:latin typeface="Poppins Medium"/>
                <a:ea typeface="Poppins Medium"/>
                <a:cs typeface="Poppins Medium"/>
                <a:sym typeface="Poppins Medium"/>
              </a:rPr>
              <a:t>Lorem ipsum dolor sit amet, consectetur adipiscing elit. Aenean malesuada ultrices rhoncus. Vestibulum ante ipsum primis in faucibus orci luctus et ultrices posuere cubilia curae; Donec enim enim, condimentum vitae enim euismod, vehicula consectetur libero. Fusce placerat semper aliquet. Morbi vel rhoncus libero, et consequat ma.</a:t>
            </a:r>
          </a:p>
        </p:txBody>
      </p:sp>
      <p:sp>
        <p:nvSpPr>
          <p:cNvPr name="TextBox 26" id="26"/>
          <p:cNvSpPr txBox="true"/>
          <p:nvPr/>
        </p:nvSpPr>
        <p:spPr>
          <a:xfrm rot="0">
            <a:off x="1028700" y="904875"/>
            <a:ext cx="3700538" cy="809625"/>
          </a:xfrm>
          <a:prstGeom prst="rect">
            <a:avLst/>
          </a:prstGeom>
        </p:spPr>
        <p:txBody>
          <a:bodyPr anchor="t" rtlCol="false" tIns="0" lIns="0" bIns="0" rIns="0">
            <a:spAutoFit/>
          </a:bodyPr>
          <a:lstStyle/>
          <a:p>
            <a:pPr algn="l">
              <a:lnSpc>
                <a:spcPts val="6299"/>
              </a:lnSpc>
              <a:spcBef>
                <a:spcPct val="0"/>
              </a:spcBef>
            </a:pPr>
            <a:r>
              <a:rPr lang="en-US" b="true" sz="4500">
                <a:solidFill>
                  <a:srgbClr val="D6801C"/>
                </a:solidFill>
                <a:latin typeface="Poppins Heavy"/>
                <a:ea typeface="Poppins Heavy"/>
                <a:cs typeface="Poppins Heavy"/>
                <a:sym typeface="Poppins Heavy"/>
              </a:rPr>
              <a:t>Contact Us</a:t>
            </a:r>
          </a:p>
        </p:txBody>
      </p:sp>
      <p:sp>
        <p:nvSpPr>
          <p:cNvPr name="TextBox 27" id="27"/>
          <p:cNvSpPr txBox="true"/>
          <p:nvPr/>
        </p:nvSpPr>
        <p:spPr>
          <a:xfrm rot="0">
            <a:off x="2345161" y="7402678"/>
            <a:ext cx="5272795" cy="509712"/>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hello@reallygreatsite.com</a:t>
            </a:r>
          </a:p>
        </p:txBody>
      </p:sp>
      <p:sp>
        <p:nvSpPr>
          <p:cNvPr name="TextBox 28" id="28"/>
          <p:cNvSpPr txBox="true"/>
          <p:nvPr/>
        </p:nvSpPr>
        <p:spPr>
          <a:xfrm rot="0">
            <a:off x="2345161" y="8467726"/>
            <a:ext cx="5139141" cy="509846"/>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Poppins Medium"/>
                <a:ea typeface="Poppins Medium"/>
                <a:cs typeface="Poppins Medium"/>
                <a:sym typeface="Poppins Medium"/>
              </a:rPr>
              <a:t>123 Anywhere St., Any City</a:t>
            </a:r>
          </a:p>
        </p:txBody>
      </p:sp>
      <p:sp>
        <p:nvSpPr>
          <p:cNvPr name="TextBox 29" id="29"/>
          <p:cNvSpPr txBox="true"/>
          <p:nvPr/>
        </p:nvSpPr>
        <p:spPr>
          <a:xfrm rot="0">
            <a:off x="2345161" y="5308280"/>
            <a:ext cx="3173835" cy="509712"/>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+123-456-7890</a:t>
            </a:r>
          </a:p>
        </p:txBody>
      </p:sp>
      <p:sp>
        <p:nvSpPr>
          <p:cNvPr name="TextBox 30" id="30"/>
          <p:cNvSpPr txBox="true"/>
          <p:nvPr/>
        </p:nvSpPr>
        <p:spPr>
          <a:xfrm rot="0">
            <a:off x="2345161" y="6365638"/>
            <a:ext cx="4991509" cy="509846"/>
          </a:xfrm>
          <a:prstGeom prst="rect">
            <a:avLst/>
          </a:prstGeom>
        </p:spPr>
        <p:txBody>
          <a:bodyPr anchor="t" rtlCol="false" tIns="0" lIns="0" bIns="0" rIns="0">
            <a:spAutoFit/>
          </a:bodyPr>
          <a:lstStyle/>
          <a:p>
            <a:pPr algn="l">
              <a:lnSpc>
                <a:spcPts val="3919"/>
              </a:lnSpc>
              <a:spcBef>
                <a:spcPct val="0"/>
              </a:spcBef>
            </a:pPr>
            <a:r>
              <a:rPr lang="en-US" b="true" sz="2799">
                <a:solidFill>
                  <a:srgbClr val="000000"/>
                </a:solidFill>
                <a:latin typeface="Poppins Medium"/>
                <a:ea typeface="Poppins Medium"/>
                <a:cs typeface="Poppins Medium"/>
                <a:sym typeface="Poppins Medium"/>
              </a:rPr>
              <a:t>www.reallygreatsite.com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8888" y="1757486"/>
            <a:ext cx="6817181" cy="6817181"/>
            <a:chOff x="0" y="0"/>
            <a:chExt cx="837653" cy="837653"/>
          </a:xfrm>
        </p:grpSpPr>
        <p:sp>
          <p:nvSpPr>
            <p:cNvPr name="Freeform 3" id="3"/>
            <p:cNvSpPr/>
            <p:nvPr/>
          </p:nvSpPr>
          <p:spPr>
            <a:xfrm flipH="false" flipV="false" rot="0">
              <a:off x="0" y="0"/>
              <a:ext cx="837653" cy="837653"/>
            </a:xfrm>
            <a:custGeom>
              <a:avLst/>
              <a:gdLst/>
              <a:ahLst/>
              <a:cxnLst/>
              <a:rect r="r" b="b" t="t" l="l"/>
              <a:pathLst>
                <a:path h="837653" w="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5AF19"/>
            </a:solidFill>
          </p:spPr>
        </p:sp>
        <p:sp>
          <p:nvSpPr>
            <p:cNvPr name="TextBox 4" id="4"/>
            <p:cNvSpPr txBox="true"/>
            <p:nvPr/>
          </p:nvSpPr>
          <p:spPr>
            <a:xfrm>
              <a:off x="78530" y="21380"/>
              <a:ext cx="680593" cy="7377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287279" y="2055878"/>
            <a:ext cx="6220398" cy="6220398"/>
          </a:xfrm>
          <a:custGeom>
            <a:avLst/>
            <a:gdLst/>
            <a:ahLst/>
            <a:cxnLst/>
            <a:rect r="r" b="b" t="t" l="l"/>
            <a:pathLst>
              <a:path h="6220398" w="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62087" y="2138378"/>
            <a:ext cx="6055396" cy="6055396"/>
          </a:xfrm>
          <a:custGeom>
            <a:avLst/>
            <a:gdLst/>
            <a:ahLst/>
            <a:cxnLst/>
            <a:rect r="r" b="b" t="t" l="l"/>
            <a:pathLst>
              <a:path h="6055396" w="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519823" y="2399664"/>
            <a:ext cx="5805876" cy="5532824"/>
            <a:chOff x="0" y="0"/>
            <a:chExt cx="852913" cy="812800"/>
          </a:xfrm>
        </p:grpSpPr>
        <p:sp>
          <p:nvSpPr>
            <p:cNvPr name="Freeform 8" id="8"/>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sp>
        <p:sp>
          <p:nvSpPr>
            <p:cNvPr name="TextBox 9" id="9"/>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10" id="10"/>
          <p:cNvGrpSpPr>
            <a:grpSpLocks noChangeAspect="true"/>
          </p:cNvGrpSpPr>
          <p:nvPr/>
        </p:nvGrpSpPr>
        <p:grpSpPr>
          <a:xfrm rot="0">
            <a:off x="1823139" y="2591748"/>
            <a:ext cx="5148678" cy="5148657"/>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t="0" r="-24999" b="0"/>
              </a:stretch>
            </a:blipFill>
          </p:spPr>
        </p:sp>
      </p:grpSp>
      <p:sp>
        <p:nvSpPr>
          <p:cNvPr name="Freeform 12" id="12"/>
          <p:cNvSpPr/>
          <p:nvPr/>
        </p:nvSpPr>
        <p:spPr>
          <a:xfrm flipH="false" flipV="false" rot="-10800000">
            <a:off x="4397478" y="750863"/>
            <a:ext cx="4392637" cy="8785274"/>
          </a:xfrm>
          <a:custGeom>
            <a:avLst/>
            <a:gdLst/>
            <a:ahLst/>
            <a:cxnLst/>
            <a:rect r="r" b="b" t="t" l="l"/>
            <a:pathLst>
              <a:path h="8785274" w="4392637">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5400000">
            <a:off x="-1802175" y="4393923"/>
            <a:ext cx="5103504" cy="1499154"/>
          </a:xfrm>
          <a:custGeom>
            <a:avLst/>
            <a:gdLst/>
            <a:ahLst/>
            <a:cxnLst/>
            <a:rect r="r" b="b" t="t" l="l"/>
            <a:pathLst>
              <a:path h="1499154" w="510350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4" id="14"/>
          <p:cNvGrpSpPr/>
          <p:nvPr/>
        </p:nvGrpSpPr>
        <p:grpSpPr>
          <a:xfrm rot="0">
            <a:off x="1303801" y="2353149"/>
            <a:ext cx="432044" cy="43204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46065" y="7456654"/>
            <a:ext cx="432044" cy="43204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3827" y="9089590"/>
            <a:ext cx="2831992" cy="283199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name="TextBox 22" id="2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823139" y="435103"/>
            <a:ext cx="1187194" cy="118719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name="TextBox 25" id="2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7517484" y="8711283"/>
            <a:ext cx="1050577" cy="10505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sp>
        <p:sp>
          <p:nvSpPr>
            <p:cNvPr name="TextBox 28" id="2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8042772" y="-897152"/>
            <a:ext cx="1794303" cy="1794303"/>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name="TextBox 31" id="31"/>
            <p:cNvSpPr txBox="true"/>
            <p:nvPr/>
          </p:nvSpPr>
          <p:spPr>
            <a:xfrm>
              <a:off x="76200" y="19050"/>
              <a:ext cx="660400" cy="717550"/>
            </a:xfrm>
            <a:prstGeom prst="rect">
              <a:avLst/>
            </a:prstGeom>
          </p:spPr>
          <p:txBody>
            <a:bodyPr anchor="ctr" rtlCol="false" tIns="50800" lIns="50800" bIns="50800" rIns="50800"/>
            <a:lstStyle/>
            <a:p>
              <a:pPr algn="ctr">
                <a:lnSpc>
                  <a:spcPts val="2799"/>
                </a:lnSpc>
              </a:pPr>
            </a:p>
          </p:txBody>
        </p:sp>
      </p:grpSp>
      <p:sp>
        <p:nvSpPr>
          <p:cNvPr name="Freeform 32" id="32"/>
          <p:cNvSpPr/>
          <p:nvPr/>
        </p:nvSpPr>
        <p:spPr>
          <a:xfrm flipH="false" flipV="false" rot="0">
            <a:off x="16608708" y="1144549"/>
            <a:ext cx="581951" cy="581951"/>
          </a:xfrm>
          <a:custGeom>
            <a:avLst/>
            <a:gdLst/>
            <a:ahLst/>
            <a:cxnLst/>
            <a:rect r="r" b="b" t="t" l="l"/>
            <a:pathLst>
              <a:path h="581951" w="581951">
                <a:moveTo>
                  <a:pt x="0" y="0"/>
                </a:moveTo>
                <a:lnTo>
                  <a:pt x="581951" y="0"/>
                </a:lnTo>
                <a:lnTo>
                  <a:pt x="581951" y="581951"/>
                </a:lnTo>
                <a:lnTo>
                  <a:pt x="0" y="5819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3" id="33"/>
          <p:cNvSpPr/>
          <p:nvPr/>
        </p:nvSpPr>
        <p:spPr>
          <a:xfrm flipH="false" flipV="false" rot="0">
            <a:off x="10136677" y="5047443"/>
            <a:ext cx="9897851" cy="1115758"/>
          </a:xfrm>
          <a:custGeom>
            <a:avLst/>
            <a:gdLst/>
            <a:ahLst/>
            <a:cxnLst/>
            <a:rect r="r" b="b" t="t" l="l"/>
            <a:pathLst>
              <a:path h="1115758" w="9897851">
                <a:moveTo>
                  <a:pt x="0" y="0"/>
                </a:moveTo>
                <a:lnTo>
                  <a:pt x="9897851" y="0"/>
                </a:lnTo>
                <a:lnTo>
                  <a:pt x="9897851" y="1115758"/>
                </a:lnTo>
                <a:lnTo>
                  <a:pt x="0" y="111575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4" id="34"/>
          <p:cNvSpPr txBox="true"/>
          <p:nvPr/>
        </p:nvSpPr>
        <p:spPr>
          <a:xfrm rot="0">
            <a:off x="11220327" y="3507715"/>
            <a:ext cx="5970332" cy="1313823"/>
          </a:xfrm>
          <a:prstGeom prst="rect">
            <a:avLst/>
          </a:prstGeom>
        </p:spPr>
        <p:txBody>
          <a:bodyPr anchor="t" rtlCol="false" tIns="0" lIns="0" bIns="0" rIns="0">
            <a:spAutoFit/>
          </a:bodyPr>
          <a:lstStyle/>
          <a:p>
            <a:pPr algn="r">
              <a:lnSpc>
                <a:spcPts val="9839"/>
              </a:lnSpc>
            </a:pPr>
            <a:r>
              <a:rPr lang="en-US" b="true" sz="8199">
                <a:solidFill>
                  <a:srgbClr val="000000"/>
                </a:solidFill>
                <a:latin typeface="Poppins Bold"/>
                <a:ea typeface="Poppins Bold"/>
                <a:cs typeface="Poppins Bold"/>
                <a:sym typeface="Poppins Bold"/>
              </a:rPr>
              <a:t>Thank You</a:t>
            </a:r>
          </a:p>
        </p:txBody>
      </p:sp>
      <p:sp>
        <p:nvSpPr>
          <p:cNvPr name="TextBox 35" id="35"/>
          <p:cNvSpPr txBox="true"/>
          <p:nvPr/>
        </p:nvSpPr>
        <p:spPr>
          <a:xfrm rot="0">
            <a:off x="11208512" y="5279652"/>
            <a:ext cx="5989652" cy="676156"/>
          </a:xfrm>
          <a:prstGeom prst="rect">
            <a:avLst/>
          </a:prstGeom>
        </p:spPr>
        <p:txBody>
          <a:bodyPr anchor="t" rtlCol="false" tIns="0" lIns="0" bIns="0" rIns="0">
            <a:spAutoFit/>
          </a:bodyPr>
          <a:lstStyle/>
          <a:p>
            <a:pPr algn="r">
              <a:lnSpc>
                <a:spcPts val="5147"/>
              </a:lnSpc>
            </a:pPr>
            <a:r>
              <a:rPr lang="en-US" b="true" sz="4289">
                <a:solidFill>
                  <a:srgbClr val="FFFFFF"/>
                </a:solidFill>
                <a:latin typeface="Poppins Semi-Bold"/>
                <a:ea typeface="Poppins Semi-Bold"/>
                <a:cs typeface="Poppins Semi-Bold"/>
                <a:sym typeface="Poppins Semi-Bold"/>
              </a:rPr>
              <a:t>For Your Attention</a:t>
            </a:r>
          </a:p>
        </p:txBody>
      </p:sp>
      <p:sp>
        <p:nvSpPr>
          <p:cNvPr name="TextBox 36" id="36"/>
          <p:cNvSpPr txBox="true"/>
          <p:nvPr/>
        </p:nvSpPr>
        <p:spPr>
          <a:xfrm rot="0">
            <a:off x="12375773" y="1185830"/>
            <a:ext cx="4090396" cy="470815"/>
          </a:xfrm>
          <a:prstGeom prst="rect">
            <a:avLst/>
          </a:prstGeom>
        </p:spPr>
        <p:txBody>
          <a:bodyPr anchor="t" rtlCol="false" tIns="0" lIns="0" bIns="0" rIns="0">
            <a:spAutoFit/>
          </a:bodyPr>
          <a:lstStyle/>
          <a:p>
            <a:pPr algn="r">
              <a:lnSpc>
                <a:spcPts val="3515"/>
              </a:lnSpc>
            </a:pPr>
            <a:r>
              <a:rPr lang="en-US" b="true" sz="2929">
                <a:solidFill>
                  <a:srgbClr val="000000"/>
                </a:solidFill>
                <a:latin typeface="Poppins Medium"/>
                <a:ea typeface="Poppins Medium"/>
                <a:cs typeface="Poppins Medium"/>
                <a:sym typeface="Poppins Medium"/>
              </a:rPr>
              <a:t>Thynk Unlimited</a:t>
            </a:r>
          </a:p>
        </p:txBody>
      </p:sp>
      <p:sp>
        <p:nvSpPr>
          <p:cNvPr name="Freeform 37" id="37"/>
          <p:cNvSpPr/>
          <p:nvPr/>
        </p:nvSpPr>
        <p:spPr>
          <a:xfrm flipH="false" flipV="false" rot="0">
            <a:off x="16369554" y="8252705"/>
            <a:ext cx="889746" cy="889746"/>
          </a:xfrm>
          <a:custGeom>
            <a:avLst/>
            <a:gdLst/>
            <a:ahLst/>
            <a:cxnLst/>
            <a:rect r="r" b="b" t="t" l="l"/>
            <a:pathLst>
              <a:path h="889746" w="889746">
                <a:moveTo>
                  <a:pt x="0" y="0"/>
                </a:moveTo>
                <a:lnTo>
                  <a:pt x="889746" y="0"/>
                </a:lnTo>
                <a:lnTo>
                  <a:pt x="889746" y="889746"/>
                </a:lnTo>
                <a:lnTo>
                  <a:pt x="0" y="88974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38" id="38"/>
          <p:cNvSpPr txBox="true"/>
          <p:nvPr/>
        </p:nvSpPr>
        <p:spPr>
          <a:xfrm rot="0">
            <a:off x="11614242" y="8571913"/>
            <a:ext cx="4547707" cy="490924"/>
          </a:xfrm>
          <a:prstGeom prst="rect">
            <a:avLst/>
          </a:prstGeom>
        </p:spPr>
        <p:txBody>
          <a:bodyPr anchor="t" rtlCol="false" tIns="0" lIns="0" bIns="0" rIns="0">
            <a:spAutoFit/>
          </a:bodyPr>
          <a:lstStyle/>
          <a:p>
            <a:pPr algn="r">
              <a:lnSpc>
                <a:spcPts val="3650"/>
              </a:lnSpc>
            </a:pPr>
            <a:r>
              <a:rPr lang="en-US" b="true" sz="3202">
                <a:solidFill>
                  <a:srgbClr val="000000"/>
                </a:solidFill>
                <a:latin typeface="Poppins Semi-Bold"/>
                <a:ea typeface="Poppins Semi-Bold"/>
                <a:cs typeface="Poppins Semi-Bold"/>
                <a:sym typeface="Poppins Semi-Bold"/>
              </a:rPr>
              <a:t>reallygreatsite.com</a:t>
            </a:r>
          </a:p>
        </p:txBody>
      </p:sp>
      <p:sp>
        <p:nvSpPr>
          <p:cNvPr name="TextBox 39" id="39"/>
          <p:cNvSpPr txBox="true"/>
          <p:nvPr/>
        </p:nvSpPr>
        <p:spPr>
          <a:xfrm rot="0">
            <a:off x="12218950" y="8322794"/>
            <a:ext cx="3942999" cy="284832"/>
          </a:xfrm>
          <a:prstGeom prst="rect">
            <a:avLst/>
          </a:prstGeom>
        </p:spPr>
        <p:txBody>
          <a:bodyPr anchor="t" rtlCol="false" tIns="0" lIns="0" bIns="0" rIns="0">
            <a:spAutoFit/>
          </a:bodyPr>
          <a:lstStyle/>
          <a:p>
            <a:pPr algn="r">
              <a:lnSpc>
                <a:spcPts val="2119"/>
              </a:lnSpc>
            </a:pPr>
            <a:r>
              <a:rPr lang="en-US" sz="1859">
                <a:solidFill>
                  <a:srgbClr val="000000"/>
                </a:solidFill>
                <a:latin typeface="Poppins"/>
                <a:ea typeface="Poppins"/>
                <a:cs typeface="Poppins"/>
                <a:sym typeface="Poppins"/>
              </a:rPr>
              <a:t>Visit Our Website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536367" y="-5210866"/>
            <a:ext cx="14680367" cy="14680367"/>
            <a:chOff x="0" y="0"/>
            <a:chExt cx="837653" cy="837653"/>
          </a:xfrm>
        </p:grpSpPr>
        <p:sp>
          <p:nvSpPr>
            <p:cNvPr name="Freeform 3" id="3"/>
            <p:cNvSpPr/>
            <p:nvPr/>
          </p:nvSpPr>
          <p:spPr>
            <a:xfrm flipH="false" flipV="false" rot="0">
              <a:off x="0" y="0"/>
              <a:ext cx="837653" cy="837653"/>
            </a:xfrm>
            <a:custGeom>
              <a:avLst/>
              <a:gdLst/>
              <a:ahLst/>
              <a:cxnLst/>
              <a:rect r="r" b="b" t="t" l="l"/>
              <a:pathLst>
                <a:path h="837653" w="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EDA711"/>
            </a:solidFill>
          </p:spPr>
        </p:sp>
        <p:sp>
          <p:nvSpPr>
            <p:cNvPr name="TextBox 4" id="4"/>
            <p:cNvSpPr txBox="true"/>
            <p:nvPr/>
          </p:nvSpPr>
          <p:spPr>
            <a:xfrm>
              <a:off x="78530" y="21380"/>
              <a:ext cx="680593" cy="73774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447477" y="-3456726"/>
            <a:ext cx="12502588" cy="11914587"/>
            <a:chOff x="0" y="0"/>
            <a:chExt cx="852913" cy="812800"/>
          </a:xfrm>
        </p:grpSpPr>
        <p:sp>
          <p:nvSpPr>
            <p:cNvPr name="Freeform 6" id="6"/>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sp>
        <p:sp>
          <p:nvSpPr>
            <p:cNvPr name="TextBox 7" id="7"/>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8" id="8"/>
          <p:cNvGrpSpPr>
            <a:grpSpLocks noChangeAspect="true"/>
          </p:cNvGrpSpPr>
          <p:nvPr/>
        </p:nvGrpSpPr>
        <p:grpSpPr>
          <a:xfrm rot="0">
            <a:off x="-3739860" y="-3414336"/>
            <a:ext cx="11087352" cy="11087308"/>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t="0" r="-24999" b="0"/>
              </a:stretch>
            </a:blipFill>
          </p:spPr>
        </p:sp>
      </p:grpSp>
      <p:sp>
        <p:nvSpPr>
          <p:cNvPr name="TextBox 10" id="10"/>
          <p:cNvSpPr txBox="true"/>
          <p:nvPr/>
        </p:nvSpPr>
        <p:spPr>
          <a:xfrm rot="0">
            <a:off x="9379274" y="1623994"/>
            <a:ext cx="8236124" cy="1200031"/>
          </a:xfrm>
          <a:prstGeom prst="rect">
            <a:avLst/>
          </a:prstGeom>
        </p:spPr>
        <p:txBody>
          <a:bodyPr anchor="t" rtlCol="false" tIns="0" lIns="0" bIns="0" rIns="0">
            <a:spAutoFit/>
          </a:bodyPr>
          <a:lstStyle/>
          <a:p>
            <a:pPr algn="r">
              <a:lnSpc>
                <a:spcPts val="8984"/>
              </a:lnSpc>
            </a:pPr>
            <a:r>
              <a:rPr lang="en-US" b="true" sz="7487">
                <a:solidFill>
                  <a:srgbClr val="D6801C"/>
                </a:solidFill>
                <a:latin typeface="Poppins Ultra-Bold"/>
                <a:ea typeface="Poppins Ultra-Bold"/>
                <a:cs typeface="Poppins Ultra-Bold"/>
                <a:sym typeface="Poppins Ultra-Bold"/>
              </a:rPr>
              <a:t>Our Company</a:t>
            </a:r>
          </a:p>
        </p:txBody>
      </p:sp>
      <p:sp>
        <p:nvSpPr>
          <p:cNvPr name="TextBox 11" id="11"/>
          <p:cNvSpPr txBox="true"/>
          <p:nvPr/>
        </p:nvSpPr>
        <p:spPr>
          <a:xfrm rot="0">
            <a:off x="9379274" y="3199080"/>
            <a:ext cx="8367076" cy="3776598"/>
          </a:xfrm>
          <a:prstGeom prst="rect">
            <a:avLst/>
          </a:prstGeom>
        </p:spPr>
        <p:txBody>
          <a:bodyPr anchor="t" rtlCol="false" tIns="0" lIns="0" bIns="0" rIns="0">
            <a:spAutoFit/>
          </a:bodyPr>
          <a:lstStyle/>
          <a:p>
            <a:pPr algn="r">
              <a:lnSpc>
                <a:spcPts val="3356"/>
              </a:lnSpc>
              <a:spcBef>
                <a:spcPct val="0"/>
              </a:spcBef>
            </a:pPr>
            <a:r>
              <a:rPr lang="en-US" b="true" sz="2397">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 Sed vitae faucibus risus. Duis consequat, neque at lobortis elementum, velit elit porta urna, ac consectetur ex nibh eu metus. Mauris auctor et justo at laoreet. Donec porttitor mi ante, nec tincidunt justo sagittis sit amet. Sed eu finibus purus.</a:t>
            </a:r>
          </a:p>
        </p:txBody>
      </p:sp>
      <p:grpSp>
        <p:nvGrpSpPr>
          <p:cNvPr name="Group 12" id="12"/>
          <p:cNvGrpSpPr>
            <a:grpSpLocks noChangeAspect="true"/>
          </p:cNvGrpSpPr>
          <p:nvPr/>
        </p:nvGrpSpPr>
        <p:grpSpPr>
          <a:xfrm rot="0">
            <a:off x="16145467" y="7712378"/>
            <a:ext cx="1600884" cy="1600878"/>
            <a:chOff x="0" y="0"/>
            <a:chExt cx="6350000" cy="6349975"/>
          </a:xfrm>
        </p:grpSpPr>
        <p:sp>
          <p:nvSpPr>
            <p:cNvPr name="Freeform 13" id="1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6921" t="0" r="-24976" b="-21303"/>
              </a:stretch>
            </a:blipFill>
          </p:spPr>
        </p:sp>
      </p:grpSp>
      <p:sp>
        <p:nvSpPr>
          <p:cNvPr name="TextBox 14" id="14"/>
          <p:cNvSpPr txBox="true"/>
          <p:nvPr/>
        </p:nvSpPr>
        <p:spPr>
          <a:xfrm rot="0">
            <a:off x="12615555" y="7939664"/>
            <a:ext cx="3335732" cy="619065"/>
          </a:xfrm>
          <a:prstGeom prst="rect">
            <a:avLst/>
          </a:prstGeom>
        </p:spPr>
        <p:txBody>
          <a:bodyPr anchor="t" rtlCol="false" tIns="0" lIns="0" bIns="0" rIns="0">
            <a:spAutoFit/>
          </a:bodyPr>
          <a:lstStyle/>
          <a:p>
            <a:pPr algn="r">
              <a:lnSpc>
                <a:spcPts val="4638"/>
              </a:lnSpc>
            </a:pPr>
            <a:r>
              <a:rPr lang="en-US" b="true" sz="3865">
                <a:solidFill>
                  <a:srgbClr val="D6801C"/>
                </a:solidFill>
                <a:latin typeface="Poppins Ultra-Bold"/>
                <a:ea typeface="Poppins Ultra-Bold"/>
                <a:cs typeface="Poppins Ultra-Bold"/>
                <a:sym typeface="Poppins Ultra-Bold"/>
              </a:rPr>
              <a:t>Aaron Loeb</a:t>
            </a:r>
          </a:p>
        </p:txBody>
      </p:sp>
      <p:sp>
        <p:nvSpPr>
          <p:cNvPr name="TextBox 15" id="15"/>
          <p:cNvSpPr txBox="true"/>
          <p:nvPr/>
        </p:nvSpPr>
        <p:spPr>
          <a:xfrm rot="0">
            <a:off x="10007860" y="8533520"/>
            <a:ext cx="5943427" cy="514350"/>
          </a:xfrm>
          <a:prstGeom prst="rect">
            <a:avLst/>
          </a:prstGeom>
        </p:spPr>
        <p:txBody>
          <a:bodyPr anchor="t" rtlCol="false" tIns="0" lIns="0" bIns="0" rIns="0">
            <a:spAutoFit/>
          </a:bodyPr>
          <a:lstStyle/>
          <a:p>
            <a:pPr algn="r">
              <a:lnSpc>
                <a:spcPts val="3855"/>
              </a:lnSpc>
            </a:pPr>
            <a:r>
              <a:rPr lang="en-US" b="true" sz="3212">
                <a:solidFill>
                  <a:srgbClr val="D6801C"/>
                </a:solidFill>
                <a:latin typeface="Poppins Medium"/>
                <a:ea typeface="Poppins Medium"/>
                <a:cs typeface="Poppins Medium"/>
                <a:sym typeface="Poppins Medium"/>
              </a:rPr>
              <a:t>CEO Of Thynk Unlimited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59591" y="1580478"/>
            <a:ext cx="7119183" cy="7119183"/>
            <a:chOff x="0" y="0"/>
            <a:chExt cx="812800" cy="812800"/>
          </a:xfrm>
        </p:grpSpPr>
        <p:sp>
          <p:nvSpPr>
            <p:cNvPr name="Freeform 3" id="3"/>
            <p:cNvSpPr/>
            <p:nvPr/>
          </p:nvSpPr>
          <p:spPr>
            <a:xfrm flipH="false" flipV="false" rot="0">
              <a:off x="18919" y="18919"/>
              <a:ext cx="774963" cy="774963"/>
            </a:xfrm>
            <a:custGeom>
              <a:avLst/>
              <a:gdLst/>
              <a:ahLst/>
              <a:cxnLst/>
              <a:rect r="r" b="b" t="t" l="l"/>
              <a:pathLst>
                <a:path h="774963" w="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solidFill>
              <a:srgbClr val="D6801C"/>
            </a:solidFill>
          </p:spPr>
        </p:sp>
        <p:sp>
          <p:nvSpPr>
            <p:cNvPr name="TextBox 4" id="4"/>
            <p:cNvSpPr txBox="true"/>
            <p:nvPr/>
          </p:nvSpPr>
          <p:spPr>
            <a:xfrm>
              <a:off x="139700" y="82550"/>
              <a:ext cx="533400" cy="59055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342076" y="747014"/>
            <a:ext cx="2684152" cy="2684152"/>
            <a:chOff x="0" y="0"/>
            <a:chExt cx="812800" cy="812800"/>
          </a:xfrm>
        </p:grpSpPr>
        <p:sp>
          <p:nvSpPr>
            <p:cNvPr name="Freeform 6" id="6"/>
            <p:cNvSpPr/>
            <p:nvPr/>
          </p:nvSpPr>
          <p:spPr>
            <a:xfrm flipH="false" flipV="false" rot="0">
              <a:off x="15531" y="15531"/>
              <a:ext cx="781737" cy="781737"/>
            </a:xfrm>
            <a:custGeom>
              <a:avLst/>
              <a:gdLst/>
              <a:ahLst/>
              <a:cxnLst/>
              <a:rect r="r" b="b" t="t" l="l"/>
              <a:pathLst>
                <a:path h="781737" w="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solidFill>
              <a:srgbClr val="F5AF19"/>
            </a:solidFill>
          </p:spPr>
        </p:sp>
        <p:sp>
          <p:nvSpPr>
            <p:cNvPr name="TextBox 7" id="7"/>
            <p:cNvSpPr txBox="true"/>
            <p:nvPr/>
          </p:nvSpPr>
          <p:spPr>
            <a:xfrm>
              <a:off x="139700" y="82550"/>
              <a:ext cx="533400" cy="59055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835684" y="6321154"/>
            <a:ext cx="1466412" cy="1466412"/>
            <a:chOff x="0" y="0"/>
            <a:chExt cx="812800" cy="812800"/>
          </a:xfrm>
        </p:grpSpPr>
        <p:sp>
          <p:nvSpPr>
            <p:cNvPr name="Freeform 9" id="9"/>
            <p:cNvSpPr/>
            <p:nvPr/>
          </p:nvSpPr>
          <p:spPr>
            <a:xfrm flipH="false" flipV="false" rot="0">
              <a:off x="21728" y="21728"/>
              <a:ext cx="769344" cy="769344"/>
            </a:xfrm>
            <a:custGeom>
              <a:avLst/>
              <a:gdLst/>
              <a:ahLst/>
              <a:cxnLst/>
              <a:rect r="r" b="b" t="t" l="l"/>
              <a:pathLst>
                <a:path h="769344" w="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solidFill>
              <a:srgbClr val="F5AF19"/>
            </a:solidFill>
          </p:spPr>
        </p:sp>
        <p:sp>
          <p:nvSpPr>
            <p:cNvPr name="TextBox 10" id="10"/>
            <p:cNvSpPr txBox="true"/>
            <p:nvPr/>
          </p:nvSpPr>
          <p:spPr>
            <a:xfrm>
              <a:off x="139700" y="82550"/>
              <a:ext cx="533400" cy="59055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5745960" y="2594986"/>
            <a:ext cx="13583489" cy="1142614"/>
            <a:chOff x="0" y="0"/>
            <a:chExt cx="3049338" cy="256504"/>
          </a:xfrm>
        </p:grpSpPr>
        <p:sp>
          <p:nvSpPr>
            <p:cNvPr name="Freeform 12" id="12"/>
            <p:cNvSpPr/>
            <p:nvPr/>
          </p:nvSpPr>
          <p:spPr>
            <a:xfrm flipH="false" flipV="false" rot="0">
              <a:off x="0" y="0"/>
              <a:ext cx="3049338" cy="256504"/>
            </a:xfrm>
            <a:custGeom>
              <a:avLst/>
              <a:gdLst/>
              <a:ahLst/>
              <a:cxnLst/>
              <a:rect r="r" b="b" t="t" l="l"/>
              <a:pathLst>
                <a:path h="256504" w="3049338">
                  <a:moveTo>
                    <a:pt x="0" y="0"/>
                  </a:moveTo>
                  <a:lnTo>
                    <a:pt x="3049338" y="0"/>
                  </a:lnTo>
                  <a:lnTo>
                    <a:pt x="3049338" y="256504"/>
                  </a:lnTo>
                  <a:lnTo>
                    <a:pt x="0" y="256504"/>
                  </a:lnTo>
                  <a:close/>
                </a:path>
              </a:pathLst>
            </a:custGeom>
            <a:solidFill>
              <a:srgbClr val="D6801C"/>
            </a:solidFill>
          </p:spPr>
        </p:sp>
        <p:sp>
          <p:nvSpPr>
            <p:cNvPr name="TextBox 13" id="13"/>
            <p:cNvSpPr txBox="true"/>
            <p:nvPr/>
          </p:nvSpPr>
          <p:spPr>
            <a:xfrm>
              <a:off x="0" y="-57150"/>
              <a:ext cx="3049338" cy="313654"/>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841340" y="667989"/>
            <a:ext cx="11280075" cy="1306145"/>
          </a:xfrm>
          <a:prstGeom prst="rect">
            <a:avLst/>
          </a:prstGeom>
        </p:spPr>
        <p:txBody>
          <a:bodyPr anchor="t" rtlCol="false" tIns="0" lIns="0" bIns="0" rIns="0">
            <a:spAutoFit/>
          </a:bodyPr>
          <a:lstStyle/>
          <a:p>
            <a:pPr algn="r">
              <a:lnSpc>
                <a:spcPts val="10134"/>
              </a:lnSpc>
              <a:spcBef>
                <a:spcPct val="0"/>
              </a:spcBef>
            </a:pPr>
            <a:r>
              <a:rPr lang="en-US" b="true" sz="7238">
                <a:solidFill>
                  <a:srgbClr val="D6801C"/>
                </a:solidFill>
                <a:latin typeface="Poppins Ultra-Bold"/>
                <a:ea typeface="Poppins Ultra-Bold"/>
                <a:cs typeface="Poppins Ultra-Bold"/>
                <a:sym typeface="Poppins Ultra-Bold"/>
              </a:rPr>
              <a:t>Vision And Mission</a:t>
            </a:r>
          </a:p>
        </p:txBody>
      </p:sp>
      <p:grpSp>
        <p:nvGrpSpPr>
          <p:cNvPr name="Group 15" id="15"/>
          <p:cNvGrpSpPr/>
          <p:nvPr/>
        </p:nvGrpSpPr>
        <p:grpSpPr>
          <a:xfrm rot="0">
            <a:off x="4639207" y="2059539"/>
            <a:ext cx="2213507" cy="2213507"/>
            <a:chOff x="0" y="0"/>
            <a:chExt cx="812800" cy="812800"/>
          </a:xfrm>
        </p:grpSpPr>
        <p:sp>
          <p:nvSpPr>
            <p:cNvPr name="Freeform 16" id="16"/>
            <p:cNvSpPr/>
            <p:nvPr/>
          </p:nvSpPr>
          <p:spPr>
            <a:xfrm flipH="false" flipV="false" rot="0">
              <a:off x="14395" y="14395"/>
              <a:ext cx="784011" cy="784011"/>
            </a:xfrm>
            <a:custGeom>
              <a:avLst/>
              <a:gdLst/>
              <a:ahLst/>
              <a:cxnLst/>
              <a:rect r="r" b="b" t="t" l="l"/>
              <a:pathLst>
                <a:path h="784011" w="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sp>
        <p:sp>
          <p:nvSpPr>
            <p:cNvPr name="TextBox 17" id="17"/>
            <p:cNvSpPr txBox="true"/>
            <p:nvPr/>
          </p:nvSpPr>
          <p:spPr>
            <a:xfrm>
              <a:off x="139700" y="82550"/>
              <a:ext cx="533400" cy="59055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5745960" y="6189110"/>
            <a:ext cx="13583489" cy="1142614"/>
            <a:chOff x="0" y="0"/>
            <a:chExt cx="3049338" cy="256504"/>
          </a:xfrm>
        </p:grpSpPr>
        <p:sp>
          <p:nvSpPr>
            <p:cNvPr name="Freeform 19" id="19"/>
            <p:cNvSpPr/>
            <p:nvPr/>
          </p:nvSpPr>
          <p:spPr>
            <a:xfrm flipH="false" flipV="false" rot="0">
              <a:off x="0" y="0"/>
              <a:ext cx="3049338" cy="256504"/>
            </a:xfrm>
            <a:custGeom>
              <a:avLst/>
              <a:gdLst/>
              <a:ahLst/>
              <a:cxnLst/>
              <a:rect r="r" b="b" t="t" l="l"/>
              <a:pathLst>
                <a:path h="256504" w="3049338">
                  <a:moveTo>
                    <a:pt x="0" y="0"/>
                  </a:moveTo>
                  <a:lnTo>
                    <a:pt x="3049338" y="0"/>
                  </a:lnTo>
                  <a:lnTo>
                    <a:pt x="3049338" y="256504"/>
                  </a:lnTo>
                  <a:lnTo>
                    <a:pt x="0" y="256504"/>
                  </a:lnTo>
                  <a:close/>
                </a:path>
              </a:pathLst>
            </a:custGeom>
            <a:solidFill>
              <a:srgbClr val="D6801C"/>
            </a:solidFill>
          </p:spPr>
        </p:sp>
        <p:sp>
          <p:nvSpPr>
            <p:cNvPr name="TextBox 20" id="20"/>
            <p:cNvSpPr txBox="true"/>
            <p:nvPr/>
          </p:nvSpPr>
          <p:spPr>
            <a:xfrm>
              <a:off x="0" y="-57150"/>
              <a:ext cx="3049338" cy="313654"/>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4639207" y="5653663"/>
            <a:ext cx="2213507" cy="2213507"/>
            <a:chOff x="0" y="0"/>
            <a:chExt cx="812800" cy="812800"/>
          </a:xfrm>
        </p:grpSpPr>
        <p:sp>
          <p:nvSpPr>
            <p:cNvPr name="Freeform 22" id="22"/>
            <p:cNvSpPr/>
            <p:nvPr/>
          </p:nvSpPr>
          <p:spPr>
            <a:xfrm flipH="false" flipV="false" rot="0">
              <a:off x="14395" y="14395"/>
              <a:ext cx="784011" cy="784011"/>
            </a:xfrm>
            <a:custGeom>
              <a:avLst/>
              <a:gdLst/>
              <a:ahLst/>
              <a:cxnLst/>
              <a:rect r="r" b="b" t="t" l="l"/>
              <a:pathLst>
                <a:path h="784011" w="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5AF19"/>
            </a:solidFill>
          </p:spPr>
        </p:sp>
        <p:sp>
          <p:nvSpPr>
            <p:cNvPr name="TextBox 23" id="23"/>
            <p:cNvSpPr txBox="true"/>
            <p:nvPr/>
          </p:nvSpPr>
          <p:spPr>
            <a:xfrm>
              <a:off x="139700" y="82550"/>
              <a:ext cx="533400" cy="590550"/>
            </a:xfrm>
            <a:prstGeom prst="rect">
              <a:avLst/>
            </a:prstGeom>
          </p:spPr>
          <p:txBody>
            <a:bodyPr anchor="ctr" rtlCol="false" tIns="50800" lIns="50800" bIns="50800" rIns="50800"/>
            <a:lstStyle/>
            <a:p>
              <a:pPr algn="ctr">
                <a:lnSpc>
                  <a:spcPts val="2659"/>
                </a:lnSpc>
                <a:spcBef>
                  <a:spcPct val="0"/>
                </a:spcBef>
              </a:pPr>
            </a:p>
          </p:txBody>
        </p:sp>
      </p:grpSp>
      <p:sp>
        <p:nvSpPr>
          <p:cNvPr name="Freeform 24" id="24"/>
          <p:cNvSpPr/>
          <p:nvPr/>
        </p:nvSpPr>
        <p:spPr>
          <a:xfrm flipH="false" flipV="false" rot="0">
            <a:off x="5238526" y="2502694"/>
            <a:ext cx="1014868" cy="1234906"/>
          </a:xfrm>
          <a:custGeom>
            <a:avLst/>
            <a:gdLst/>
            <a:ahLst/>
            <a:cxnLst/>
            <a:rect r="r" b="b" t="t" l="l"/>
            <a:pathLst>
              <a:path h="1234906" w="1014868">
                <a:moveTo>
                  <a:pt x="0" y="0"/>
                </a:moveTo>
                <a:lnTo>
                  <a:pt x="1014869" y="0"/>
                </a:lnTo>
                <a:lnTo>
                  <a:pt x="1014869" y="1234906"/>
                </a:lnTo>
                <a:lnTo>
                  <a:pt x="0" y="1234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5" id="25"/>
          <p:cNvSpPr/>
          <p:nvPr/>
        </p:nvSpPr>
        <p:spPr>
          <a:xfrm flipH="false" flipV="false" rot="0">
            <a:off x="5352829" y="6259903"/>
            <a:ext cx="786262" cy="1001028"/>
          </a:xfrm>
          <a:custGeom>
            <a:avLst/>
            <a:gdLst/>
            <a:ahLst/>
            <a:cxnLst/>
            <a:rect r="r" b="b" t="t" l="l"/>
            <a:pathLst>
              <a:path h="1001028" w="786262">
                <a:moveTo>
                  <a:pt x="0" y="0"/>
                </a:moveTo>
                <a:lnTo>
                  <a:pt x="786262" y="0"/>
                </a:lnTo>
                <a:lnTo>
                  <a:pt x="786262" y="1001028"/>
                </a:lnTo>
                <a:lnTo>
                  <a:pt x="0" y="10010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6" id="26"/>
          <p:cNvSpPr txBox="true"/>
          <p:nvPr/>
        </p:nvSpPr>
        <p:spPr>
          <a:xfrm rot="0">
            <a:off x="7045361" y="2603157"/>
            <a:ext cx="4436017" cy="973871"/>
          </a:xfrm>
          <a:prstGeom prst="rect">
            <a:avLst/>
          </a:prstGeom>
        </p:spPr>
        <p:txBody>
          <a:bodyPr anchor="t" rtlCol="false" tIns="0" lIns="0" bIns="0" rIns="0">
            <a:spAutoFit/>
          </a:bodyPr>
          <a:lstStyle/>
          <a:p>
            <a:pPr algn="just">
              <a:lnSpc>
                <a:spcPts val="7637"/>
              </a:lnSpc>
              <a:spcBef>
                <a:spcPct val="0"/>
              </a:spcBef>
            </a:pPr>
            <a:r>
              <a:rPr lang="en-US" b="true" sz="5455">
                <a:solidFill>
                  <a:srgbClr val="FFFFFF"/>
                </a:solidFill>
                <a:latin typeface="Poppins Medium"/>
                <a:ea typeface="Poppins Medium"/>
                <a:cs typeface="Poppins Medium"/>
                <a:sym typeface="Poppins Medium"/>
              </a:rPr>
              <a:t>Our Vision</a:t>
            </a:r>
          </a:p>
        </p:txBody>
      </p:sp>
      <p:sp>
        <p:nvSpPr>
          <p:cNvPr name="TextBox 27" id="27"/>
          <p:cNvSpPr txBox="true"/>
          <p:nvPr/>
        </p:nvSpPr>
        <p:spPr>
          <a:xfrm rot="0">
            <a:off x="7045361" y="6197281"/>
            <a:ext cx="4436017" cy="973871"/>
          </a:xfrm>
          <a:prstGeom prst="rect">
            <a:avLst/>
          </a:prstGeom>
        </p:spPr>
        <p:txBody>
          <a:bodyPr anchor="t" rtlCol="false" tIns="0" lIns="0" bIns="0" rIns="0">
            <a:spAutoFit/>
          </a:bodyPr>
          <a:lstStyle/>
          <a:p>
            <a:pPr algn="just">
              <a:lnSpc>
                <a:spcPts val="7637"/>
              </a:lnSpc>
              <a:spcBef>
                <a:spcPct val="0"/>
              </a:spcBef>
            </a:pPr>
            <a:r>
              <a:rPr lang="en-US" b="true" sz="5455">
                <a:solidFill>
                  <a:srgbClr val="FFFFFF"/>
                </a:solidFill>
                <a:latin typeface="Poppins Medium"/>
                <a:ea typeface="Poppins Medium"/>
                <a:cs typeface="Poppins Medium"/>
                <a:sym typeface="Poppins Medium"/>
              </a:rPr>
              <a:t>Our Mission</a:t>
            </a:r>
          </a:p>
        </p:txBody>
      </p:sp>
      <p:sp>
        <p:nvSpPr>
          <p:cNvPr name="TextBox 28" id="28"/>
          <p:cNvSpPr txBox="true"/>
          <p:nvPr/>
        </p:nvSpPr>
        <p:spPr>
          <a:xfrm rot="0">
            <a:off x="7045361" y="4054222"/>
            <a:ext cx="9836996" cy="1731029"/>
          </a:xfrm>
          <a:prstGeom prst="rect">
            <a:avLst/>
          </a:prstGeom>
        </p:spPr>
        <p:txBody>
          <a:bodyPr anchor="t" rtlCol="false" tIns="0" lIns="0" bIns="0" rIns="0">
            <a:spAutoFit/>
          </a:bodyPr>
          <a:lstStyle/>
          <a:p>
            <a:pPr algn="l">
              <a:lnSpc>
                <a:spcPts val="2750"/>
              </a:lnSpc>
              <a:spcBef>
                <a:spcPct val="0"/>
              </a:spcBef>
            </a:pPr>
            <a:r>
              <a:rPr lang="en-US" b="true" sz="1964">
                <a:solidFill>
                  <a:srgbClr val="000000"/>
                </a:solidFill>
                <a:latin typeface="Poppins Medium"/>
                <a:ea typeface="Poppins Medium"/>
                <a:cs typeface="Poppins Medium"/>
                <a:sym typeface="Poppins Medium"/>
              </a:rPr>
              <a:t>Lorem ipsum dolor sit amet, consectetur adipiscing elit. Fusce dignissim libero vitae felis vulputate rutrum. Etiam vel urna at orci tristique tristique. Praesent id mauris id ligula accumsan imperdiet. Nunc congue nisi orci, pretium tempus urna placerat quis. Proin efficitur, nibh quis facilisis porttitor, mi sapien dictum enim, quis placerat justo erat quis urna. </a:t>
            </a:r>
          </a:p>
        </p:txBody>
      </p:sp>
      <p:sp>
        <p:nvSpPr>
          <p:cNvPr name="TextBox 29" id="29"/>
          <p:cNvSpPr txBox="true"/>
          <p:nvPr/>
        </p:nvSpPr>
        <p:spPr>
          <a:xfrm rot="0">
            <a:off x="7045361" y="7678432"/>
            <a:ext cx="9836996" cy="1731029"/>
          </a:xfrm>
          <a:prstGeom prst="rect">
            <a:avLst/>
          </a:prstGeom>
        </p:spPr>
        <p:txBody>
          <a:bodyPr anchor="t" rtlCol="false" tIns="0" lIns="0" bIns="0" rIns="0">
            <a:spAutoFit/>
          </a:bodyPr>
          <a:lstStyle/>
          <a:p>
            <a:pPr algn="l">
              <a:lnSpc>
                <a:spcPts val="2750"/>
              </a:lnSpc>
              <a:spcBef>
                <a:spcPct val="0"/>
              </a:spcBef>
            </a:pPr>
            <a:r>
              <a:rPr lang="en-US" b="true" sz="1964">
                <a:solidFill>
                  <a:srgbClr val="000000"/>
                </a:solidFill>
                <a:latin typeface="Poppins Medium"/>
                <a:ea typeface="Poppins Medium"/>
                <a:cs typeface="Poppins Medium"/>
                <a:sym typeface="Poppins Medium"/>
              </a:rPr>
              <a:t>Lorem ipsum dolor sit amet, consectetur adipiscing elit. Fusce dignissim libero vitae felis vulputate rutrum. Etiam vel urna at orci tristique tristique. Praesent id mauris id ligula accumsan imperdiet. Nunc congue nisi orci, pretium tempus urna placerat quis. Proin efficitur, nibh quis facilisis porttitor, mi sapien dictum enim, quis placerat justo erat quis urna.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915869"/>
            <a:ext cx="20569700" cy="5342431"/>
            <a:chOff x="0" y="0"/>
            <a:chExt cx="1398305" cy="363172"/>
          </a:xfrm>
        </p:grpSpPr>
        <p:sp>
          <p:nvSpPr>
            <p:cNvPr name="Freeform 3" id="3"/>
            <p:cNvSpPr/>
            <p:nvPr/>
          </p:nvSpPr>
          <p:spPr>
            <a:xfrm flipH="false" flipV="false" rot="0">
              <a:off x="0" y="0"/>
              <a:ext cx="1398305" cy="363172"/>
            </a:xfrm>
            <a:custGeom>
              <a:avLst/>
              <a:gdLst/>
              <a:ahLst/>
              <a:cxnLst/>
              <a:rect r="r" b="b" t="t" l="l"/>
              <a:pathLst>
                <a:path h="363172" w="1398305">
                  <a:moveTo>
                    <a:pt x="1195105" y="0"/>
                  </a:moveTo>
                  <a:cubicBezTo>
                    <a:pt x="1307329" y="0"/>
                    <a:pt x="1398305" y="81299"/>
                    <a:pt x="1398305" y="181586"/>
                  </a:cubicBezTo>
                  <a:cubicBezTo>
                    <a:pt x="1398305" y="281874"/>
                    <a:pt x="1307329" y="363172"/>
                    <a:pt x="1195105" y="363172"/>
                  </a:cubicBezTo>
                  <a:lnTo>
                    <a:pt x="203200" y="363172"/>
                  </a:lnTo>
                  <a:cubicBezTo>
                    <a:pt x="90976" y="363172"/>
                    <a:pt x="0" y="281874"/>
                    <a:pt x="0" y="181586"/>
                  </a:cubicBezTo>
                  <a:cubicBezTo>
                    <a:pt x="0" y="81299"/>
                    <a:pt x="90976" y="0"/>
                    <a:pt x="203200" y="0"/>
                  </a:cubicBezTo>
                  <a:close/>
                </a:path>
              </a:pathLst>
            </a:custGeom>
            <a:solidFill>
              <a:srgbClr val="D6801C"/>
            </a:solidFill>
          </p:spPr>
        </p:sp>
        <p:sp>
          <p:nvSpPr>
            <p:cNvPr name="TextBox 4" id="4"/>
            <p:cNvSpPr txBox="true"/>
            <p:nvPr/>
          </p:nvSpPr>
          <p:spPr>
            <a:xfrm>
              <a:off x="0" y="-38100"/>
              <a:ext cx="1398305" cy="40127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8700" y="971550"/>
            <a:ext cx="6525494" cy="2065245"/>
          </a:xfrm>
          <a:prstGeom prst="rect">
            <a:avLst/>
          </a:prstGeom>
        </p:spPr>
        <p:txBody>
          <a:bodyPr anchor="t" rtlCol="false" tIns="0" lIns="0" bIns="0" rIns="0">
            <a:spAutoFit/>
          </a:bodyPr>
          <a:lstStyle/>
          <a:p>
            <a:pPr algn="l">
              <a:lnSpc>
                <a:spcPts val="7934"/>
              </a:lnSpc>
            </a:pPr>
            <a:r>
              <a:rPr lang="en-US" sz="6612" b="true">
                <a:solidFill>
                  <a:srgbClr val="D6801C"/>
                </a:solidFill>
                <a:latin typeface="Poppins Ultra-Bold"/>
                <a:ea typeface="Poppins Ultra-Bold"/>
                <a:cs typeface="Poppins Ultra-Bold"/>
                <a:sym typeface="Poppins Ultra-Bold"/>
              </a:rPr>
              <a:t>Training And Development</a:t>
            </a:r>
          </a:p>
        </p:txBody>
      </p:sp>
      <p:sp>
        <p:nvSpPr>
          <p:cNvPr name="Freeform 6" id="6"/>
          <p:cNvSpPr/>
          <p:nvPr/>
        </p:nvSpPr>
        <p:spPr>
          <a:xfrm flipH="false" flipV="false" rot="0">
            <a:off x="10842788" y="-1413671"/>
            <a:ext cx="14245899" cy="14245899"/>
          </a:xfrm>
          <a:custGeom>
            <a:avLst/>
            <a:gdLst/>
            <a:ahLst/>
            <a:cxnLst/>
            <a:rect r="r" b="b" t="t" l="l"/>
            <a:pathLst>
              <a:path h="14245899" w="14245899">
                <a:moveTo>
                  <a:pt x="0" y="0"/>
                </a:moveTo>
                <a:lnTo>
                  <a:pt x="14245899" y="0"/>
                </a:lnTo>
                <a:lnTo>
                  <a:pt x="14245899" y="14245899"/>
                </a:lnTo>
                <a:lnTo>
                  <a:pt x="0" y="14245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a:grpSpLocks noChangeAspect="true"/>
          </p:cNvGrpSpPr>
          <p:nvPr/>
        </p:nvGrpSpPr>
        <p:grpSpPr>
          <a:xfrm rot="0">
            <a:off x="11897610" y="-129456"/>
            <a:ext cx="10723380" cy="10723337"/>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t="0" r="-25046" b="0"/>
              </a:stretch>
            </a:blipFill>
          </p:spPr>
        </p:sp>
      </p:grpSp>
      <p:sp>
        <p:nvSpPr>
          <p:cNvPr name="TextBox 9" id="9"/>
          <p:cNvSpPr txBox="true"/>
          <p:nvPr/>
        </p:nvSpPr>
        <p:spPr>
          <a:xfrm rot="0">
            <a:off x="2267808" y="5165538"/>
            <a:ext cx="8574980" cy="2766983"/>
          </a:xfrm>
          <a:prstGeom prst="rect">
            <a:avLst/>
          </a:prstGeom>
        </p:spPr>
        <p:txBody>
          <a:bodyPr anchor="t" rtlCol="false" tIns="0" lIns="0" bIns="0" rIns="0">
            <a:spAutoFit/>
          </a:bodyPr>
          <a:lstStyle/>
          <a:p>
            <a:pPr algn="just">
              <a:lnSpc>
                <a:spcPts val="3634"/>
              </a:lnSpc>
              <a:spcBef>
                <a:spcPct val="0"/>
              </a:spcBef>
            </a:pPr>
            <a:r>
              <a:rPr lang="en-US" b="true" sz="2596">
                <a:solidFill>
                  <a:srgbClr val="FFFFFF"/>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Aliquam est ante, egestas at tortor vel, porta maximus ligula.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135087" y="971550"/>
            <a:ext cx="10017825" cy="1822395"/>
          </a:xfrm>
          <a:prstGeom prst="rect">
            <a:avLst/>
          </a:prstGeom>
        </p:spPr>
        <p:txBody>
          <a:bodyPr anchor="t" rtlCol="false" tIns="0" lIns="0" bIns="0" rIns="0">
            <a:spAutoFit/>
          </a:bodyPr>
          <a:lstStyle/>
          <a:p>
            <a:pPr algn="ctr">
              <a:lnSpc>
                <a:spcPts val="7002"/>
              </a:lnSpc>
            </a:pPr>
            <a:r>
              <a:rPr lang="en-US" b="true" sz="5835">
                <a:solidFill>
                  <a:srgbClr val="D6801C"/>
                </a:solidFill>
                <a:latin typeface="Poppins Ultra-Bold"/>
                <a:ea typeface="Poppins Ultra-Bold"/>
                <a:cs typeface="Poppins Ultra-Bold"/>
                <a:sym typeface="Poppins Ultra-Bold"/>
              </a:rPr>
              <a:t>Process of Training And Development</a:t>
            </a:r>
          </a:p>
        </p:txBody>
      </p:sp>
      <p:grpSp>
        <p:nvGrpSpPr>
          <p:cNvPr name="Group 3" id="3"/>
          <p:cNvGrpSpPr/>
          <p:nvPr/>
        </p:nvGrpSpPr>
        <p:grpSpPr>
          <a:xfrm rot="0">
            <a:off x="2179367" y="3491953"/>
            <a:ext cx="2138934" cy="213893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120644" y="3491953"/>
            <a:ext cx="2138934" cy="213893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8061922" y="3491953"/>
            <a:ext cx="2138934" cy="213893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1003199" y="3491953"/>
            <a:ext cx="2138934" cy="213893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3944476" y="3491953"/>
            <a:ext cx="2138934" cy="213893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2574694" y="3887281"/>
            <a:ext cx="1348279" cy="1348279"/>
          </a:xfrm>
          <a:custGeom>
            <a:avLst/>
            <a:gdLst/>
            <a:ahLst/>
            <a:cxnLst/>
            <a:rect r="r" b="b" t="t" l="l"/>
            <a:pathLst>
              <a:path h="1348279" w="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9" id="19"/>
          <p:cNvSpPr txBox="true"/>
          <p:nvPr/>
        </p:nvSpPr>
        <p:spPr>
          <a:xfrm rot="0">
            <a:off x="2073616" y="6813530"/>
            <a:ext cx="2350437" cy="2444770"/>
          </a:xfrm>
          <a:prstGeom prst="rect">
            <a:avLst/>
          </a:prstGeom>
        </p:spPr>
        <p:txBody>
          <a:bodyPr anchor="t" rtlCol="false" tIns="0" lIns="0" bIns="0" rIns="0">
            <a:spAutoFit/>
          </a:bodyPr>
          <a:lstStyle/>
          <a:p>
            <a:pPr algn="ctr">
              <a:lnSpc>
                <a:spcPts val="1939"/>
              </a:lnSpc>
              <a:spcBef>
                <a:spcPct val="0"/>
              </a:spcBef>
            </a:pPr>
            <a:r>
              <a:rPr lang="en-US" b="true" sz="1385">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0" id="20"/>
          <p:cNvSpPr txBox="true"/>
          <p:nvPr/>
        </p:nvSpPr>
        <p:spPr>
          <a:xfrm rot="0">
            <a:off x="2073616" y="6010867"/>
            <a:ext cx="2350437" cy="474996"/>
          </a:xfrm>
          <a:prstGeom prst="rect">
            <a:avLst/>
          </a:prstGeom>
        </p:spPr>
        <p:txBody>
          <a:bodyPr anchor="t" rtlCol="false" tIns="0" lIns="0" bIns="0" rIns="0">
            <a:spAutoFit/>
          </a:bodyPr>
          <a:lstStyle/>
          <a:p>
            <a:pPr algn="ctr">
              <a:lnSpc>
                <a:spcPts val="3740"/>
              </a:lnSpc>
              <a:spcBef>
                <a:spcPct val="0"/>
              </a:spcBef>
            </a:pPr>
            <a:r>
              <a:rPr lang="en-US" b="true" sz="2672">
                <a:solidFill>
                  <a:srgbClr val="D6801C"/>
                </a:solidFill>
                <a:latin typeface="Poppins Ultra-Bold"/>
                <a:ea typeface="Poppins Ultra-Bold"/>
                <a:cs typeface="Poppins Ultra-Bold"/>
                <a:sym typeface="Poppins Ultra-Bold"/>
              </a:rPr>
              <a:t>Assess</a:t>
            </a:r>
          </a:p>
        </p:txBody>
      </p:sp>
      <p:sp>
        <p:nvSpPr>
          <p:cNvPr name="TextBox 21" id="21"/>
          <p:cNvSpPr txBox="true"/>
          <p:nvPr/>
        </p:nvSpPr>
        <p:spPr>
          <a:xfrm rot="0">
            <a:off x="4973964" y="6813530"/>
            <a:ext cx="2400882" cy="2444770"/>
          </a:xfrm>
          <a:prstGeom prst="rect">
            <a:avLst/>
          </a:prstGeom>
        </p:spPr>
        <p:txBody>
          <a:bodyPr anchor="t" rtlCol="false" tIns="0" lIns="0" bIns="0" rIns="0">
            <a:spAutoFit/>
          </a:bodyPr>
          <a:lstStyle/>
          <a:p>
            <a:pPr algn="ctr">
              <a:lnSpc>
                <a:spcPts val="1939"/>
              </a:lnSpc>
              <a:spcBef>
                <a:spcPct val="0"/>
              </a:spcBef>
            </a:pPr>
            <a:r>
              <a:rPr lang="en-US" b="true" sz="1385">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2" id="22"/>
          <p:cNvSpPr txBox="true"/>
          <p:nvPr/>
        </p:nvSpPr>
        <p:spPr>
          <a:xfrm rot="0">
            <a:off x="4999186" y="6010867"/>
            <a:ext cx="2350437" cy="474996"/>
          </a:xfrm>
          <a:prstGeom prst="rect">
            <a:avLst/>
          </a:prstGeom>
        </p:spPr>
        <p:txBody>
          <a:bodyPr anchor="t" rtlCol="false" tIns="0" lIns="0" bIns="0" rIns="0">
            <a:spAutoFit/>
          </a:bodyPr>
          <a:lstStyle/>
          <a:p>
            <a:pPr algn="ctr">
              <a:lnSpc>
                <a:spcPts val="3740"/>
              </a:lnSpc>
              <a:spcBef>
                <a:spcPct val="0"/>
              </a:spcBef>
            </a:pPr>
            <a:r>
              <a:rPr lang="en-US" b="true" sz="2672">
                <a:solidFill>
                  <a:srgbClr val="D6801C"/>
                </a:solidFill>
                <a:latin typeface="Poppins Ultra-Bold"/>
                <a:ea typeface="Poppins Ultra-Bold"/>
                <a:cs typeface="Poppins Ultra-Bold"/>
                <a:sym typeface="Poppins Ultra-Bold"/>
              </a:rPr>
              <a:t>Motivate</a:t>
            </a:r>
          </a:p>
        </p:txBody>
      </p:sp>
      <p:sp>
        <p:nvSpPr>
          <p:cNvPr name="TextBox 23" id="23"/>
          <p:cNvSpPr txBox="true"/>
          <p:nvPr/>
        </p:nvSpPr>
        <p:spPr>
          <a:xfrm rot="0">
            <a:off x="7955871" y="6813530"/>
            <a:ext cx="2400882" cy="2444770"/>
          </a:xfrm>
          <a:prstGeom prst="rect">
            <a:avLst/>
          </a:prstGeom>
        </p:spPr>
        <p:txBody>
          <a:bodyPr anchor="t" rtlCol="false" tIns="0" lIns="0" bIns="0" rIns="0">
            <a:spAutoFit/>
          </a:bodyPr>
          <a:lstStyle/>
          <a:p>
            <a:pPr algn="ctr">
              <a:lnSpc>
                <a:spcPts val="1939"/>
              </a:lnSpc>
              <a:spcBef>
                <a:spcPct val="0"/>
              </a:spcBef>
            </a:pPr>
            <a:r>
              <a:rPr lang="en-US" b="true" sz="1385">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4" id="24"/>
          <p:cNvSpPr txBox="true"/>
          <p:nvPr/>
        </p:nvSpPr>
        <p:spPr>
          <a:xfrm rot="0">
            <a:off x="7981093" y="6010867"/>
            <a:ext cx="2350437" cy="474996"/>
          </a:xfrm>
          <a:prstGeom prst="rect">
            <a:avLst/>
          </a:prstGeom>
        </p:spPr>
        <p:txBody>
          <a:bodyPr anchor="t" rtlCol="false" tIns="0" lIns="0" bIns="0" rIns="0">
            <a:spAutoFit/>
          </a:bodyPr>
          <a:lstStyle/>
          <a:p>
            <a:pPr algn="ctr">
              <a:lnSpc>
                <a:spcPts val="3740"/>
              </a:lnSpc>
              <a:spcBef>
                <a:spcPct val="0"/>
              </a:spcBef>
            </a:pPr>
            <a:r>
              <a:rPr lang="en-US" b="true" sz="2672">
                <a:solidFill>
                  <a:srgbClr val="D6801C"/>
                </a:solidFill>
                <a:latin typeface="Poppins Ultra-Bold"/>
                <a:ea typeface="Poppins Ultra-Bold"/>
                <a:cs typeface="Poppins Ultra-Bold"/>
                <a:sym typeface="Poppins Ultra-Bold"/>
              </a:rPr>
              <a:t>Design</a:t>
            </a:r>
          </a:p>
        </p:txBody>
      </p:sp>
      <p:sp>
        <p:nvSpPr>
          <p:cNvPr name="TextBox 25" id="25"/>
          <p:cNvSpPr txBox="true"/>
          <p:nvPr/>
        </p:nvSpPr>
        <p:spPr>
          <a:xfrm rot="0">
            <a:off x="10985403" y="6813530"/>
            <a:ext cx="2400882" cy="2444770"/>
          </a:xfrm>
          <a:prstGeom prst="rect">
            <a:avLst/>
          </a:prstGeom>
        </p:spPr>
        <p:txBody>
          <a:bodyPr anchor="t" rtlCol="false" tIns="0" lIns="0" bIns="0" rIns="0">
            <a:spAutoFit/>
          </a:bodyPr>
          <a:lstStyle/>
          <a:p>
            <a:pPr algn="ctr">
              <a:lnSpc>
                <a:spcPts val="1939"/>
              </a:lnSpc>
              <a:spcBef>
                <a:spcPct val="0"/>
              </a:spcBef>
            </a:pPr>
            <a:r>
              <a:rPr lang="en-US" b="true" sz="1385">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6" id="26"/>
          <p:cNvSpPr txBox="true"/>
          <p:nvPr/>
        </p:nvSpPr>
        <p:spPr>
          <a:xfrm rot="0">
            <a:off x="11010625" y="6010867"/>
            <a:ext cx="2350437" cy="474996"/>
          </a:xfrm>
          <a:prstGeom prst="rect">
            <a:avLst/>
          </a:prstGeom>
        </p:spPr>
        <p:txBody>
          <a:bodyPr anchor="t" rtlCol="false" tIns="0" lIns="0" bIns="0" rIns="0">
            <a:spAutoFit/>
          </a:bodyPr>
          <a:lstStyle/>
          <a:p>
            <a:pPr algn="ctr">
              <a:lnSpc>
                <a:spcPts val="3740"/>
              </a:lnSpc>
              <a:spcBef>
                <a:spcPct val="0"/>
              </a:spcBef>
            </a:pPr>
            <a:r>
              <a:rPr lang="en-US" b="true" sz="2672">
                <a:solidFill>
                  <a:srgbClr val="D6801C"/>
                </a:solidFill>
                <a:latin typeface="Poppins Ultra-Bold"/>
                <a:ea typeface="Poppins Ultra-Bold"/>
                <a:cs typeface="Poppins Ultra-Bold"/>
                <a:sym typeface="Poppins Ultra-Bold"/>
              </a:rPr>
              <a:t>Deliver</a:t>
            </a:r>
          </a:p>
        </p:txBody>
      </p:sp>
      <p:sp>
        <p:nvSpPr>
          <p:cNvPr name="TextBox 27" id="27"/>
          <p:cNvSpPr txBox="true"/>
          <p:nvPr/>
        </p:nvSpPr>
        <p:spPr>
          <a:xfrm rot="0">
            <a:off x="13813502" y="6813530"/>
            <a:ext cx="2400882" cy="2444770"/>
          </a:xfrm>
          <a:prstGeom prst="rect">
            <a:avLst/>
          </a:prstGeom>
        </p:spPr>
        <p:txBody>
          <a:bodyPr anchor="t" rtlCol="false" tIns="0" lIns="0" bIns="0" rIns="0">
            <a:spAutoFit/>
          </a:bodyPr>
          <a:lstStyle/>
          <a:p>
            <a:pPr algn="ctr">
              <a:lnSpc>
                <a:spcPts val="1939"/>
              </a:lnSpc>
              <a:spcBef>
                <a:spcPct val="0"/>
              </a:spcBef>
            </a:pPr>
            <a:r>
              <a:rPr lang="en-US" b="true" sz="1385">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8" id="28"/>
          <p:cNvSpPr txBox="true"/>
          <p:nvPr/>
        </p:nvSpPr>
        <p:spPr>
          <a:xfrm rot="0">
            <a:off x="13838725" y="6010867"/>
            <a:ext cx="2350437" cy="474996"/>
          </a:xfrm>
          <a:prstGeom prst="rect">
            <a:avLst/>
          </a:prstGeom>
        </p:spPr>
        <p:txBody>
          <a:bodyPr anchor="t" rtlCol="false" tIns="0" lIns="0" bIns="0" rIns="0">
            <a:spAutoFit/>
          </a:bodyPr>
          <a:lstStyle/>
          <a:p>
            <a:pPr algn="ctr">
              <a:lnSpc>
                <a:spcPts val="3740"/>
              </a:lnSpc>
              <a:spcBef>
                <a:spcPct val="0"/>
              </a:spcBef>
            </a:pPr>
            <a:r>
              <a:rPr lang="en-US" b="true" sz="2672">
                <a:solidFill>
                  <a:srgbClr val="D6801C"/>
                </a:solidFill>
                <a:latin typeface="Poppins Ultra-Bold"/>
                <a:ea typeface="Poppins Ultra-Bold"/>
                <a:cs typeface="Poppins Ultra-Bold"/>
                <a:sym typeface="Poppins Ultra-Bold"/>
              </a:rPr>
              <a:t>Evaluate</a:t>
            </a:r>
          </a:p>
        </p:txBody>
      </p:sp>
      <p:sp>
        <p:nvSpPr>
          <p:cNvPr name="Freeform 29" id="29"/>
          <p:cNvSpPr/>
          <p:nvPr/>
        </p:nvSpPr>
        <p:spPr>
          <a:xfrm flipH="false" flipV="false" rot="0">
            <a:off x="5515972" y="3887281"/>
            <a:ext cx="1348279" cy="1348279"/>
          </a:xfrm>
          <a:custGeom>
            <a:avLst/>
            <a:gdLst/>
            <a:ahLst/>
            <a:cxnLst/>
            <a:rect r="r" b="b" t="t" l="l"/>
            <a:pathLst>
              <a:path h="1348279" w="1348279">
                <a:moveTo>
                  <a:pt x="0" y="0"/>
                </a:moveTo>
                <a:lnTo>
                  <a:pt x="1348279" y="0"/>
                </a:lnTo>
                <a:lnTo>
                  <a:pt x="1348279"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0" id="30"/>
          <p:cNvSpPr/>
          <p:nvPr/>
        </p:nvSpPr>
        <p:spPr>
          <a:xfrm flipH="false" flipV="false" rot="0">
            <a:off x="8457249" y="3887281"/>
            <a:ext cx="1348279" cy="1348279"/>
          </a:xfrm>
          <a:custGeom>
            <a:avLst/>
            <a:gdLst/>
            <a:ahLst/>
            <a:cxnLst/>
            <a:rect r="r" b="b" t="t" l="l"/>
            <a:pathLst>
              <a:path h="1348279" w="1348279">
                <a:moveTo>
                  <a:pt x="0" y="0"/>
                </a:moveTo>
                <a:lnTo>
                  <a:pt x="1348279" y="0"/>
                </a:lnTo>
                <a:lnTo>
                  <a:pt x="1348279"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0">
            <a:off x="11398526" y="3887281"/>
            <a:ext cx="1348279" cy="1348279"/>
          </a:xfrm>
          <a:custGeom>
            <a:avLst/>
            <a:gdLst/>
            <a:ahLst/>
            <a:cxnLst/>
            <a:rect r="r" b="b" t="t" l="l"/>
            <a:pathLst>
              <a:path h="1348279" w="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0">
            <a:off x="14339803" y="3887281"/>
            <a:ext cx="1348279" cy="1348279"/>
          </a:xfrm>
          <a:custGeom>
            <a:avLst/>
            <a:gdLst/>
            <a:ahLst/>
            <a:cxnLst/>
            <a:rect r="r" b="b" t="t" l="l"/>
            <a:pathLst>
              <a:path h="1348279" w="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3407405"/>
            <a:ext cx="5726439" cy="5755215"/>
          </a:xfrm>
          <a:custGeom>
            <a:avLst/>
            <a:gdLst/>
            <a:ahLst/>
            <a:cxnLst/>
            <a:rect r="r" b="b" t="t" l="l"/>
            <a:pathLst>
              <a:path h="5755215" w="5726439">
                <a:moveTo>
                  <a:pt x="0" y="0"/>
                </a:moveTo>
                <a:lnTo>
                  <a:pt x="5726439" y="0"/>
                </a:lnTo>
                <a:lnTo>
                  <a:pt x="5726439" y="5755215"/>
                </a:lnTo>
                <a:lnTo>
                  <a:pt x="0" y="57552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738968" y="6120027"/>
            <a:ext cx="3820563" cy="1045787"/>
          </a:xfrm>
          <a:prstGeom prst="rect">
            <a:avLst/>
          </a:prstGeom>
        </p:spPr>
        <p:txBody>
          <a:bodyPr anchor="t" rtlCol="false" tIns="0" lIns="0" bIns="0" rIns="0">
            <a:spAutoFit/>
          </a:bodyPr>
          <a:lstStyle/>
          <a:p>
            <a:pPr algn="l">
              <a:lnSpc>
                <a:spcPts val="1670"/>
              </a:lnSpc>
              <a:spcBef>
                <a:spcPct val="0"/>
              </a:spcBef>
            </a:pPr>
            <a:r>
              <a:rPr lang="en-US" b="true" sz="1193">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grpSp>
        <p:nvGrpSpPr>
          <p:cNvPr name="Group 4" id="4"/>
          <p:cNvGrpSpPr/>
          <p:nvPr/>
        </p:nvGrpSpPr>
        <p:grpSpPr>
          <a:xfrm rot="0">
            <a:off x="12559530" y="6058514"/>
            <a:ext cx="881185" cy="881185"/>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800"/>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559530" y="8219153"/>
            <a:ext cx="881185" cy="88118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7650669" y="5975222"/>
            <a:ext cx="881185" cy="88118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800"/>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7650669" y="8135860"/>
            <a:ext cx="881185" cy="88118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660351" y="4112111"/>
            <a:ext cx="1156688" cy="1156688"/>
          </a:xfrm>
          <a:custGeom>
            <a:avLst/>
            <a:gdLst/>
            <a:ahLst/>
            <a:cxnLst/>
            <a:rect r="r" b="b" t="t" l="l"/>
            <a:pathLst>
              <a:path h="1156688" w="1156688">
                <a:moveTo>
                  <a:pt x="0" y="0"/>
                </a:moveTo>
                <a:lnTo>
                  <a:pt x="1156688" y="0"/>
                </a:lnTo>
                <a:lnTo>
                  <a:pt x="1156688" y="1156688"/>
                </a:lnTo>
                <a:lnTo>
                  <a:pt x="0" y="11566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4999959" y="4225834"/>
            <a:ext cx="977346" cy="813862"/>
          </a:xfrm>
          <a:custGeom>
            <a:avLst/>
            <a:gdLst/>
            <a:ahLst/>
            <a:cxnLst/>
            <a:rect r="r" b="b" t="t" l="l"/>
            <a:pathLst>
              <a:path h="813862" w="977346">
                <a:moveTo>
                  <a:pt x="0" y="0"/>
                </a:moveTo>
                <a:lnTo>
                  <a:pt x="977346" y="0"/>
                </a:lnTo>
                <a:lnTo>
                  <a:pt x="977346" y="813863"/>
                </a:lnTo>
                <a:lnTo>
                  <a:pt x="0" y="8138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1779453" y="7504512"/>
            <a:ext cx="918485" cy="918485"/>
          </a:xfrm>
          <a:custGeom>
            <a:avLst/>
            <a:gdLst/>
            <a:ahLst/>
            <a:cxnLst/>
            <a:rect r="r" b="b" t="t" l="l"/>
            <a:pathLst>
              <a:path h="918485" w="918485">
                <a:moveTo>
                  <a:pt x="0" y="0"/>
                </a:moveTo>
                <a:lnTo>
                  <a:pt x="918485" y="0"/>
                </a:lnTo>
                <a:lnTo>
                  <a:pt x="918485" y="918485"/>
                </a:lnTo>
                <a:lnTo>
                  <a:pt x="0" y="9184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5038763" y="7504512"/>
            <a:ext cx="938541" cy="938541"/>
          </a:xfrm>
          <a:custGeom>
            <a:avLst/>
            <a:gdLst/>
            <a:ahLst/>
            <a:cxnLst/>
            <a:rect r="r" b="b" t="t" l="l"/>
            <a:pathLst>
              <a:path h="938541" w="938541">
                <a:moveTo>
                  <a:pt x="0" y="0"/>
                </a:moveTo>
                <a:lnTo>
                  <a:pt x="938542" y="0"/>
                </a:lnTo>
                <a:lnTo>
                  <a:pt x="938542" y="938542"/>
                </a:lnTo>
                <a:lnTo>
                  <a:pt x="0" y="9385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0" id="20"/>
          <p:cNvSpPr txBox="true"/>
          <p:nvPr/>
        </p:nvSpPr>
        <p:spPr>
          <a:xfrm rot="0">
            <a:off x="4135087" y="784910"/>
            <a:ext cx="10017825" cy="1828800"/>
          </a:xfrm>
          <a:prstGeom prst="rect">
            <a:avLst/>
          </a:prstGeom>
        </p:spPr>
        <p:txBody>
          <a:bodyPr anchor="t" rtlCol="false" tIns="0" lIns="0" bIns="0" rIns="0">
            <a:spAutoFit/>
          </a:bodyPr>
          <a:lstStyle/>
          <a:p>
            <a:pPr algn="ctr">
              <a:lnSpc>
                <a:spcPts val="7002"/>
              </a:lnSpc>
            </a:pPr>
            <a:r>
              <a:rPr lang="en-US" b="true" sz="5835">
                <a:solidFill>
                  <a:srgbClr val="D6801C"/>
                </a:solidFill>
                <a:latin typeface="Poppins Ultra-Bold"/>
                <a:ea typeface="Poppins Ultra-Bold"/>
                <a:cs typeface="Poppins Ultra-Bold"/>
                <a:sym typeface="Poppins Ultra-Bold"/>
              </a:rPr>
              <a:t>Types of Training And Development</a:t>
            </a:r>
          </a:p>
        </p:txBody>
      </p:sp>
      <p:sp>
        <p:nvSpPr>
          <p:cNvPr name="TextBox 21" id="21"/>
          <p:cNvSpPr txBox="true"/>
          <p:nvPr/>
        </p:nvSpPr>
        <p:spPr>
          <a:xfrm rot="0">
            <a:off x="7650669" y="3340730"/>
            <a:ext cx="9366747" cy="1703534"/>
          </a:xfrm>
          <a:prstGeom prst="rect">
            <a:avLst/>
          </a:prstGeom>
        </p:spPr>
        <p:txBody>
          <a:bodyPr anchor="t" rtlCol="false" tIns="0" lIns="0" bIns="0" rIns="0">
            <a:spAutoFit/>
          </a:bodyPr>
          <a:lstStyle/>
          <a:p>
            <a:pPr algn="l">
              <a:lnSpc>
                <a:spcPts val="3385"/>
              </a:lnSpc>
              <a:spcBef>
                <a:spcPct val="0"/>
              </a:spcBef>
            </a:pPr>
            <a:r>
              <a:rPr lang="en-US" b="true" sz="2418">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2" id="22"/>
          <p:cNvSpPr txBox="true"/>
          <p:nvPr/>
        </p:nvSpPr>
        <p:spPr>
          <a:xfrm rot="0">
            <a:off x="8738968" y="5702654"/>
            <a:ext cx="2219906" cy="398729"/>
          </a:xfrm>
          <a:prstGeom prst="rect">
            <a:avLst/>
          </a:prstGeom>
        </p:spPr>
        <p:txBody>
          <a:bodyPr anchor="t" rtlCol="false" tIns="0" lIns="0" bIns="0" rIns="0">
            <a:spAutoFit/>
          </a:bodyPr>
          <a:lstStyle/>
          <a:p>
            <a:pPr algn="l">
              <a:lnSpc>
                <a:spcPts val="3222"/>
              </a:lnSpc>
              <a:spcBef>
                <a:spcPct val="0"/>
              </a:spcBef>
            </a:pPr>
            <a:r>
              <a:rPr lang="en-US" b="true" sz="2302">
                <a:solidFill>
                  <a:srgbClr val="D6801C"/>
                </a:solidFill>
                <a:latin typeface="Poppins Ultra-Bold"/>
                <a:ea typeface="Poppins Ultra-Bold"/>
                <a:cs typeface="Poppins Ultra-Bold"/>
                <a:sym typeface="Poppins Ultra-Bold"/>
              </a:rPr>
              <a:t>Case Studies</a:t>
            </a:r>
          </a:p>
        </p:txBody>
      </p:sp>
      <p:sp>
        <p:nvSpPr>
          <p:cNvPr name="TextBox 23" id="23"/>
          <p:cNvSpPr txBox="true"/>
          <p:nvPr/>
        </p:nvSpPr>
        <p:spPr>
          <a:xfrm rot="0">
            <a:off x="8678778" y="7906604"/>
            <a:ext cx="2024951" cy="398729"/>
          </a:xfrm>
          <a:prstGeom prst="rect">
            <a:avLst/>
          </a:prstGeom>
        </p:spPr>
        <p:txBody>
          <a:bodyPr anchor="t" rtlCol="false" tIns="0" lIns="0" bIns="0" rIns="0">
            <a:spAutoFit/>
          </a:bodyPr>
          <a:lstStyle/>
          <a:p>
            <a:pPr algn="l">
              <a:lnSpc>
                <a:spcPts val="3222"/>
              </a:lnSpc>
              <a:spcBef>
                <a:spcPct val="0"/>
              </a:spcBef>
            </a:pPr>
            <a:r>
              <a:rPr lang="en-US" b="true" sz="2302">
                <a:solidFill>
                  <a:srgbClr val="D6801C"/>
                </a:solidFill>
                <a:latin typeface="Poppins Ultra-Bold"/>
                <a:ea typeface="Poppins Ultra-Bold"/>
                <a:cs typeface="Poppins Ultra-Bold"/>
                <a:sym typeface="Poppins Ultra-Bold"/>
              </a:rPr>
              <a:t>Coaching</a:t>
            </a:r>
          </a:p>
        </p:txBody>
      </p:sp>
      <p:sp>
        <p:nvSpPr>
          <p:cNvPr name="TextBox 24" id="24"/>
          <p:cNvSpPr txBox="true"/>
          <p:nvPr/>
        </p:nvSpPr>
        <p:spPr>
          <a:xfrm rot="0">
            <a:off x="8678778" y="8323977"/>
            <a:ext cx="3820563" cy="1045787"/>
          </a:xfrm>
          <a:prstGeom prst="rect">
            <a:avLst/>
          </a:prstGeom>
        </p:spPr>
        <p:txBody>
          <a:bodyPr anchor="t" rtlCol="false" tIns="0" lIns="0" bIns="0" rIns="0">
            <a:spAutoFit/>
          </a:bodyPr>
          <a:lstStyle/>
          <a:p>
            <a:pPr algn="l">
              <a:lnSpc>
                <a:spcPts val="1670"/>
              </a:lnSpc>
              <a:spcBef>
                <a:spcPct val="0"/>
              </a:spcBef>
            </a:pPr>
            <a:r>
              <a:rPr lang="en-US" b="true" sz="1193">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5" id="25"/>
          <p:cNvSpPr txBox="true"/>
          <p:nvPr/>
        </p:nvSpPr>
        <p:spPr>
          <a:xfrm rot="0">
            <a:off x="13711046" y="5702654"/>
            <a:ext cx="2024951" cy="398729"/>
          </a:xfrm>
          <a:prstGeom prst="rect">
            <a:avLst/>
          </a:prstGeom>
        </p:spPr>
        <p:txBody>
          <a:bodyPr anchor="t" rtlCol="false" tIns="0" lIns="0" bIns="0" rIns="0">
            <a:spAutoFit/>
          </a:bodyPr>
          <a:lstStyle/>
          <a:p>
            <a:pPr algn="l">
              <a:lnSpc>
                <a:spcPts val="3222"/>
              </a:lnSpc>
              <a:spcBef>
                <a:spcPct val="0"/>
              </a:spcBef>
            </a:pPr>
            <a:r>
              <a:rPr lang="en-US" b="true" sz="2302">
                <a:solidFill>
                  <a:srgbClr val="D6801C"/>
                </a:solidFill>
                <a:latin typeface="Poppins Ultra-Bold"/>
                <a:ea typeface="Poppins Ultra-Bold"/>
                <a:cs typeface="Poppins Ultra-Bold"/>
                <a:sym typeface="Poppins Ultra-Bold"/>
              </a:rPr>
              <a:t>eLearning</a:t>
            </a:r>
          </a:p>
        </p:txBody>
      </p:sp>
      <p:sp>
        <p:nvSpPr>
          <p:cNvPr name="TextBox 26" id="26"/>
          <p:cNvSpPr txBox="true"/>
          <p:nvPr/>
        </p:nvSpPr>
        <p:spPr>
          <a:xfrm rot="0">
            <a:off x="13711046" y="6120027"/>
            <a:ext cx="3820563" cy="1045787"/>
          </a:xfrm>
          <a:prstGeom prst="rect">
            <a:avLst/>
          </a:prstGeom>
        </p:spPr>
        <p:txBody>
          <a:bodyPr anchor="t" rtlCol="false" tIns="0" lIns="0" bIns="0" rIns="0">
            <a:spAutoFit/>
          </a:bodyPr>
          <a:lstStyle/>
          <a:p>
            <a:pPr algn="l">
              <a:lnSpc>
                <a:spcPts val="1670"/>
              </a:lnSpc>
              <a:spcBef>
                <a:spcPct val="0"/>
              </a:spcBef>
            </a:pPr>
            <a:r>
              <a:rPr lang="en-US" b="true" sz="1193">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7" id="27"/>
          <p:cNvSpPr txBox="true"/>
          <p:nvPr/>
        </p:nvSpPr>
        <p:spPr>
          <a:xfrm rot="0">
            <a:off x="13711046" y="7906604"/>
            <a:ext cx="3306370" cy="398729"/>
          </a:xfrm>
          <a:prstGeom prst="rect">
            <a:avLst/>
          </a:prstGeom>
        </p:spPr>
        <p:txBody>
          <a:bodyPr anchor="t" rtlCol="false" tIns="0" lIns="0" bIns="0" rIns="0">
            <a:spAutoFit/>
          </a:bodyPr>
          <a:lstStyle/>
          <a:p>
            <a:pPr algn="l">
              <a:lnSpc>
                <a:spcPts val="3222"/>
              </a:lnSpc>
              <a:spcBef>
                <a:spcPct val="0"/>
              </a:spcBef>
            </a:pPr>
            <a:r>
              <a:rPr lang="en-US" b="true" sz="2302">
                <a:solidFill>
                  <a:srgbClr val="D6801C"/>
                </a:solidFill>
                <a:latin typeface="Poppins Ultra-Bold"/>
                <a:ea typeface="Poppins Ultra-Bold"/>
                <a:cs typeface="Poppins Ultra-Bold"/>
                <a:sym typeface="Poppins Ultra-Bold"/>
              </a:rPr>
              <a:t>Interactive Training</a:t>
            </a:r>
          </a:p>
        </p:txBody>
      </p:sp>
      <p:sp>
        <p:nvSpPr>
          <p:cNvPr name="TextBox 28" id="28"/>
          <p:cNvSpPr txBox="true"/>
          <p:nvPr/>
        </p:nvSpPr>
        <p:spPr>
          <a:xfrm rot="0">
            <a:off x="13711046" y="8323977"/>
            <a:ext cx="3820563" cy="1045787"/>
          </a:xfrm>
          <a:prstGeom prst="rect">
            <a:avLst/>
          </a:prstGeom>
        </p:spPr>
        <p:txBody>
          <a:bodyPr anchor="t" rtlCol="false" tIns="0" lIns="0" bIns="0" rIns="0">
            <a:spAutoFit/>
          </a:bodyPr>
          <a:lstStyle/>
          <a:p>
            <a:pPr algn="l">
              <a:lnSpc>
                <a:spcPts val="1670"/>
              </a:lnSpc>
              <a:spcBef>
                <a:spcPct val="0"/>
              </a:spcBef>
            </a:pPr>
            <a:r>
              <a:rPr lang="en-US" b="true" sz="1193">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015259" y="830991"/>
            <a:ext cx="12257483" cy="952297"/>
          </a:xfrm>
          <a:prstGeom prst="rect">
            <a:avLst/>
          </a:prstGeom>
        </p:spPr>
        <p:txBody>
          <a:bodyPr anchor="t" rtlCol="false" tIns="0" lIns="0" bIns="0" rIns="0">
            <a:spAutoFit/>
          </a:bodyPr>
          <a:lstStyle/>
          <a:p>
            <a:pPr algn="ctr">
              <a:lnSpc>
                <a:spcPts val="7075"/>
              </a:lnSpc>
            </a:pPr>
            <a:r>
              <a:rPr lang="en-US" b="true" sz="5896">
                <a:solidFill>
                  <a:srgbClr val="D6801C"/>
                </a:solidFill>
                <a:latin typeface="Poppins Ultra-Bold"/>
                <a:ea typeface="Poppins Ultra-Bold"/>
                <a:cs typeface="Poppins Ultra-Bold"/>
                <a:sym typeface="Poppins Ultra-Bold"/>
              </a:rPr>
              <a:t>Keys Of Training Principles</a:t>
            </a:r>
          </a:p>
        </p:txBody>
      </p:sp>
      <p:sp>
        <p:nvSpPr>
          <p:cNvPr name="Freeform 3" id="3"/>
          <p:cNvSpPr/>
          <p:nvPr/>
        </p:nvSpPr>
        <p:spPr>
          <a:xfrm flipH="false" flipV="false" rot="0">
            <a:off x="1159665" y="2721954"/>
            <a:ext cx="7581538" cy="6330584"/>
          </a:xfrm>
          <a:custGeom>
            <a:avLst/>
            <a:gdLst/>
            <a:ahLst/>
            <a:cxnLst/>
            <a:rect r="r" b="b" t="t" l="l"/>
            <a:pathLst>
              <a:path h="6330584" w="7581538">
                <a:moveTo>
                  <a:pt x="0" y="0"/>
                </a:moveTo>
                <a:lnTo>
                  <a:pt x="7581538" y="0"/>
                </a:lnTo>
                <a:lnTo>
                  <a:pt x="7581538" y="6330584"/>
                </a:lnTo>
                <a:lnTo>
                  <a:pt x="0" y="63305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607548" y="5264243"/>
            <a:ext cx="1119874" cy="1119874"/>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9607548" y="3823949"/>
            <a:ext cx="1119874" cy="111987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9607548" y="2381710"/>
            <a:ext cx="1119874" cy="111987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9607548" y="8144628"/>
            <a:ext cx="1119874" cy="111987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9607548" y="6704334"/>
            <a:ext cx="1119874" cy="111987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9808624" y="2582786"/>
            <a:ext cx="717722" cy="717722"/>
          </a:xfrm>
          <a:custGeom>
            <a:avLst/>
            <a:gdLst/>
            <a:ahLst/>
            <a:cxnLst/>
            <a:rect r="r" b="b" t="t" l="l"/>
            <a:pathLst>
              <a:path h="717722" w="717722">
                <a:moveTo>
                  <a:pt x="0" y="0"/>
                </a:moveTo>
                <a:lnTo>
                  <a:pt x="717722" y="0"/>
                </a:lnTo>
                <a:lnTo>
                  <a:pt x="717722" y="717722"/>
                </a:lnTo>
                <a:lnTo>
                  <a:pt x="0" y="7177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9777429" y="3993831"/>
            <a:ext cx="780112" cy="780112"/>
          </a:xfrm>
          <a:custGeom>
            <a:avLst/>
            <a:gdLst/>
            <a:ahLst/>
            <a:cxnLst/>
            <a:rect r="r" b="b" t="t" l="l"/>
            <a:pathLst>
              <a:path h="780112" w="780112">
                <a:moveTo>
                  <a:pt x="0" y="0"/>
                </a:moveTo>
                <a:lnTo>
                  <a:pt x="780112" y="0"/>
                </a:lnTo>
                <a:lnTo>
                  <a:pt x="780112" y="780111"/>
                </a:lnTo>
                <a:lnTo>
                  <a:pt x="0" y="7801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0">
            <a:off x="9765297" y="5421992"/>
            <a:ext cx="804377" cy="804377"/>
          </a:xfrm>
          <a:custGeom>
            <a:avLst/>
            <a:gdLst/>
            <a:ahLst/>
            <a:cxnLst/>
            <a:rect r="r" b="b" t="t" l="l"/>
            <a:pathLst>
              <a:path h="804377" w="804377">
                <a:moveTo>
                  <a:pt x="0" y="0"/>
                </a:moveTo>
                <a:lnTo>
                  <a:pt x="804376" y="0"/>
                </a:lnTo>
                <a:lnTo>
                  <a:pt x="804376" y="804377"/>
                </a:lnTo>
                <a:lnTo>
                  <a:pt x="0" y="8043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0">
            <a:off x="9782463" y="6884456"/>
            <a:ext cx="775078" cy="775078"/>
          </a:xfrm>
          <a:custGeom>
            <a:avLst/>
            <a:gdLst/>
            <a:ahLst/>
            <a:cxnLst/>
            <a:rect r="r" b="b" t="t" l="l"/>
            <a:pathLst>
              <a:path h="775078" w="775078">
                <a:moveTo>
                  <a:pt x="0" y="0"/>
                </a:moveTo>
                <a:lnTo>
                  <a:pt x="775078" y="0"/>
                </a:lnTo>
                <a:lnTo>
                  <a:pt x="775078" y="775078"/>
                </a:lnTo>
                <a:lnTo>
                  <a:pt x="0" y="7750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p:cNvSpPr/>
          <p:nvPr/>
        </p:nvSpPr>
        <p:spPr>
          <a:xfrm flipH="false" flipV="false" rot="0">
            <a:off x="9765297" y="8311371"/>
            <a:ext cx="804377" cy="804377"/>
          </a:xfrm>
          <a:custGeom>
            <a:avLst/>
            <a:gdLst/>
            <a:ahLst/>
            <a:cxnLst/>
            <a:rect r="r" b="b" t="t" l="l"/>
            <a:pathLst>
              <a:path h="804377" w="804377">
                <a:moveTo>
                  <a:pt x="0" y="0"/>
                </a:moveTo>
                <a:lnTo>
                  <a:pt x="804376" y="0"/>
                </a:lnTo>
                <a:lnTo>
                  <a:pt x="804376" y="804377"/>
                </a:lnTo>
                <a:lnTo>
                  <a:pt x="0" y="80437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4" id="24"/>
          <p:cNvSpPr/>
          <p:nvPr/>
        </p:nvSpPr>
        <p:spPr>
          <a:xfrm flipH="false" flipV="false" rot="0">
            <a:off x="2055887" y="7090397"/>
            <a:ext cx="717722" cy="717722"/>
          </a:xfrm>
          <a:custGeom>
            <a:avLst/>
            <a:gdLst/>
            <a:ahLst/>
            <a:cxnLst/>
            <a:rect r="r" b="b" t="t" l="l"/>
            <a:pathLst>
              <a:path h="717722" w="717722">
                <a:moveTo>
                  <a:pt x="0" y="0"/>
                </a:moveTo>
                <a:lnTo>
                  <a:pt x="717722" y="0"/>
                </a:lnTo>
                <a:lnTo>
                  <a:pt x="717722" y="717723"/>
                </a:lnTo>
                <a:lnTo>
                  <a:pt x="0" y="7177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1993498" y="5064820"/>
            <a:ext cx="780112" cy="780112"/>
          </a:xfrm>
          <a:custGeom>
            <a:avLst/>
            <a:gdLst/>
            <a:ahLst/>
            <a:cxnLst/>
            <a:rect r="r" b="b" t="t" l="l"/>
            <a:pathLst>
              <a:path h="780112" w="780112">
                <a:moveTo>
                  <a:pt x="0" y="0"/>
                </a:moveTo>
                <a:lnTo>
                  <a:pt x="780111" y="0"/>
                </a:lnTo>
                <a:lnTo>
                  <a:pt x="780111" y="780112"/>
                </a:lnTo>
                <a:lnTo>
                  <a:pt x="0" y="7801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3439553" y="3591642"/>
            <a:ext cx="804377" cy="804377"/>
          </a:xfrm>
          <a:custGeom>
            <a:avLst/>
            <a:gdLst/>
            <a:ahLst/>
            <a:cxnLst/>
            <a:rect r="r" b="b" t="t" l="l"/>
            <a:pathLst>
              <a:path h="804377" w="804377">
                <a:moveTo>
                  <a:pt x="0" y="0"/>
                </a:moveTo>
                <a:lnTo>
                  <a:pt x="804377" y="0"/>
                </a:lnTo>
                <a:lnTo>
                  <a:pt x="804377" y="804377"/>
                </a:lnTo>
                <a:lnTo>
                  <a:pt x="0" y="8043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5597209" y="3620941"/>
            <a:ext cx="775078" cy="775078"/>
          </a:xfrm>
          <a:custGeom>
            <a:avLst/>
            <a:gdLst/>
            <a:ahLst/>
            <a:cxnLst/>
            <a:rect r="r" b="b" t="t" l="l"/>
            <a:pathLst>
              <a:path h="775078" w="775078">
                <a:moveTo>
                  <a:pt x="0" y="0"/>
                </a:moveTo>
                <a:lnTo>
                  <a:pt x="775078" y="0"/>
                </a:lnTo>
                <a:lnTo>
                  <a:pt x="775078" y="775078"/>
                </a:lnTo>
                <a:lnTo>
                  <a:pt x="0" y="7750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8" id="28"/>
          <p:cNvSpPr/>
          <p:nvPr/>
        </p:nvSpPr>
        <p:spPr>
          <a:xfrm flipH="false" flipV="false" rot="0">
            <a:off x="7028021" y="5019804"/>
            <a:ext cx="804377" cy="804377"/>
          </a:xfrm>
          <a:custGeom>
            <a:avLst/>
            <a:gdLst/>
            <a:ahLst/>
            <a:cxnLst/>
            <a:rect r="r" b="b" t="t" l="l"/>
            <a:pathLst>
              <a:path h="804377" w="804377">
                <a:moveTo>
                  <a:pt x="0" y="0"/>
                </a:moveTo>
                <a:lnTo>
                  <a:pt x="804377" y="0"/>
                </a:lnTo>
                <a:lnTo>
                  <a:pt x="804377" y="804377"/>
                </a:lnTo>
                <a:lnTo>
                  <a:pt x="0" y="80437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9" id="29"/>
          <p:cNvSpPr/>
          <p:nvPr/>
        </p:nvSpPr>
        <p:spPr>
          <a:xfrm flipH="false" flipV="false" rot="0">
            <a:off x="7028021" y="7005876"/>
            <a:ext cx="923961" cy="915876"/>
          </a:xfrm>
          <a:custGeom>
            <a:avLst/>
            <a:gdLst/>
            <a:ahLst/>
            <a:cxnLst/>
            <a:rect r="r" b="b" t="t" l="l"/>
            <a:pathLst>
              <a:path h="915876" w="923961">
                <a:moveTo>
                  <a:pt x="0" y="0"/>
                </a:moveTo>
                <a:lnTo>
                  <a:pt x="923961" y="0"/>
                </a:lnTo>
                <a:lnTo>
                  <a:pt x="923961" y="915876"/>
                </a:lnTo>
                <a:lnTo>
                  <a:pt x="0" y="91587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0" id="30"/>
          <p:cNvSpPr txBox="true"/>
          <p:nvPr/>
        </p:nvSpPr>
        <p:spPr>
          <a:xfrm rot="0">
            <a:off x="10909787" y="2691839"/>
            <a:ext cx="6218547" cy="809745"/>
          </a:xfrm>
          <a:prstGeom prst="rect">
            <a:avLst/>
          </a:prstGeom>
        </p:spPr>
        <p:txBody>
          <a:bodyPr anchor="t" rtlCol="false" tIns="0" lIns="0" bIns="0" rIns="0">
            <a:spAutoFit/>
          </a:bodyPr>
          <a:lstStyle/>
          <a:p>
            <a:pPr algn="l">
              <a:lnSpc>
                <a:spcPts val="2144"/>
              </a:lnSpc>
              <a:spcBef>
                <a:spcPct val="0"/>
              </a:spcBef>
            </a:pPr>
            <a:r>
              <a:rPr lang="en-US" b="true" sz="1531">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a:t>
            </a:r>
          </a:p>
        </p:txBody>
      </p:sp>
      <p:sp>
        <p:nvSpPr>
          <p:cNvPr name="TextBox 31" id="31"/>
          <p:cNvSpPr txBox="true"/>
          <p:nvPr/>
        </p:nvSpPr>
        <p:spPr>
          <a:xfrm rot="0">
            <a:off x="10909787" y="4177412"/>
            <a:ext cx="6218547" cy="809745"/>
          </a:xfrm>
          <a:prstGeom prst="rect">
            <a:avLst/>
          </a:prstGeom>
        </p:spPr>
        <p:txBody>
          <a:bodyPr anchor="t" rtlCol="false" tIns="0" lIns="0" bIns="0" rIns="0">
            <a:spAutoFit/>
          </a:bodyPr>
          <a:lstStyle/>
          <a:p>
            <a:pPr algn="l">
              <a:lnSpc>
                <a:spcPts val="2144"/>
              </a:lnSpc>
              <a:spcBef>
                <a:spcPct val="0"/>
              </a:spcBef>
            </a:pPr>
            <a:r>
              <a:rPr lang="en-US" b="true" sz="1531">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a:t>
            </a:r>
          </a:p>
        </p:txBody>
      </p:sp>
      <p:sp>
        <p:nvSpPr>
          <p:cNvPr name="TextBox 32" id="32"/>
          <p:cNvSpPr txBox="true"/>
          <p:nvPr/>
        </p:nvSpPr>
        <p:spPr>
          <a:xfrm rot="0">
            <a:off x="10909787" y="5659538"/>
            <a:ext cx="6218547" cy="809745"/>
          </a:xfrm>
          <a:prstGeom prst="rect">
            <a:avLst/>
          </a:prstGeom>
        </p:spPr>
        <p:txBody>
          <a:bodyPr anchor="t" rtlCol="false" tIns="0" lIns="0" bIns="0" rIns="0">
            <a:spAutoFit/>
          </a:bodyPr>
          <a:lstStyle/>
          <a:p>
            <a:pPr algn="l">
              <a:lnSpc>
                <a:spcPts val="2144"/>
              </a:lnSpc>
              <a:spcBef>
                <a:spcPct val="0"/>
              </a:spcBef>
            </a:pPr>
            <a:r>
              <a:rPr lang="en-US" b="true" sz="1531">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a:t>
            </a:r>
          </a:p>
        </p:txBody>
      </p:sp>
      <p:sp>
        <p:nvSpPr>
          <p:cNvPr name="TextBox 33" id="33"/>
          <p:cNvSpPr txBox="true"/>
          <p:nvPr/>
        </p:nvSpPr>
        <p:spPr>
          <a:xfrm rot="0">
            <a:off x="10909787" y="7112007"/>
            <a:ext cx="6218547" cy="809745"/>
          </a:xfrm>
          <a:prstGeom prst="rect">
            <a:avLst/>
          </a:prstGeom>
        </p:spPr>
        <p:txBody>
          <a:bodyPr anchor="t" rtlCol="false" tIns="0" lIns="0" bIns="0" rIns="0">
            <a:spAutoFit/>
          </a:bodyPr>
          <a:lstStyle/>
          <a:p>
            <a:pPr algn="l">
              <a:lnSpc>
                <a:spcPts val="2144"/>
              </a:lnSpc>
              <a:spcBef>
                <a:spcPct val="0"/>
              </a:spcBef>
            </a:pPr>
            <a:r>
              <a:rPr lang="en-US" b="true" sz="1531">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a:t>
            </a:r>
          </a:p>
        </p:txBody>
      </p:sp>
      <p:sp>
        <p:nvSpPr>
          <p:cNvPr name="TextBox 34" id="34"/>
          <p:cNvSpPr txBox="true"/>
          <p:nvPr/>
        </p:nvSpPr>
        <p:spPr>
          <a:xfrm rot="0">
            <a:off x="10909787" y="8564476"/>
            <a:ext cx="6218547" cy="809745"/>
          </a:xfrm>
          <a:prstGeom prst="rect">
            <a:avLst/>
          </a:prstGeom>
        </p:spPr>
        <p:txBody>
          <a:bodyPr anchor="t" rtlCol="false" tIns="0" lIns="0" bIns="0" rIns="0">
            <a:spAutoFit/>
          </a:bodyPr>
          <a:lstStyle/>
          <a:p>
            <a:pPr algn="l">
              <a:lnSpc>
                <a:spcPts val="2144"/>
              </a:lnSpc>
              <a:spcBef>
                <a:spcPct val="0"/>
              </a:spcBef>
            </a:pPr>
            <a:r>
              <a:rPr lang="en-US" b="true" sz="1531">
                <a:solidFill>
                  <a:srgbClr val="292828"/>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a:t>
            </a:r>
          </a:p>
        </p:txBody>
      </p:sp>
      <p:sp>
        <p:nvSpPr>
          <p:cNvPr name="TextBox 35" id="35"/>
          <p:cNvSpPr txBox="true"/>
          <p:nvPr/>
        </p:nvSpPr>
        <p:spPr>
          <a:xfrm rot="0">
            <a:off x="10909787" y="2324560"/>
            <a:ext cx="2864549" cy="339578"/>
          </a:xfrm>
          <a:prstGeom prst="rect">
            <a:avLst/>
          </a:prstGeom>
        </p:spPr>
        <p:txBody>
          <a:bodyPr anchor="t" rtlCol="false" tIns="0" lIns="0" bIns="0" rIns="0">
            <a:spAutoFit/>
          </a:bodyPr>
          <a:lstStyle/>
          <a:p>
            <a:pPr algn="l">
              <a:lnSpc>
                <a:spcPts val="2634"/>
              </a:lnSpc>
              <a:spcBef>
                <a:spcPct val="0"/>
              </a:spcBef>
            </a:pPr>
            <a:r>
              <a:rPr lang="en-US" b="true" sz="1881">
                <a:solidFill>
                  <a:srgbClr val="D6801C"/>
                </a:solidFill>
                <a:latin typeface="Poppins Ultra-Bold"/>
                <a:ea typeface="Poppins Ultra-Bold"/>
                <a:cs typeface="Poppins Ultra-Bold"/>
                <a:sym typeface="Poppins Ultra-Bold"/>
              </a:rPr>
              <a:t>Overload</a:t>
            </a:r>
          </a:p>
        </p:txBody>
      </p:sp>
      <p:sp>
        <p:nvSpPr>
          <p:cNvPr name="TextBox 36" id="36"/>
          <p:cNvSpPr txBox="true"/>
          <p:nvPr/>
        </p:nvSpPr>
        <p:spPr>
          <a:xfrm rot="0">
            <a:off x="10909787" y="3786813"/>
            <a:ext cx="2864549" cy="339578"/>
          </a:xfrm>
          <a:prstGeom prst="rect">
            <a:avLst/>
          </a:prstGeom>
        </p:spPr>
        <p:txBody>
          <a:bodyPr anchor="t" rtlCol="false" tIns="0" lIns="0" bIns="0" rIns="0">
            <a:spAutoFit/>
          </a:bodyPr>
          <a:lstStyle/>
          <a:p>
            <a:pPr algn="l">
              <a:lnSpc>
                <a:spcPts val="2634"/>
              </a:lnSpc>
              <a:spcBef>
                <a:spcPct val="0"/>
              </a:spcBef>
            </a:pPr>
            <a:r>
              <a:rPr lang="en-US" b="true" sz="1881">
                <a:solidFill>
                  <a:srgbClr val="D6801C"/>
                </a:solidFill>
                <a:latin typeface="Poppins Ultra-Bold"/>
                <a:ea typeface="Poppins Ultra-Bold"/>
                <a:cs typeface="Poppins Ultra-Bold"/>
                <a:sym typeface="Poppins Ultra-Bold"/>
              </a:rPr>
              <a:t>Reversibility</a:t>
            </a:r>
          </a:p>
        </p:txBody>
      </p:sp>
      <p:sp>
        <p:nvSpPr>
          <p:cNvPr name="TextBox 37" id="37"/>
          <p:cNvSpPr txBox="true"/>
          <p:nvPr/>
        </p:nvSpPr>
        <p:spPr>
          <a:xfrm rot="0">
            <a:off x="10909787" y="5270238"/>
            <a:ext cx="3109274" cy="339578"/>
          </a:xfrm>
          <a:prstGeom prst="rect">
            <a:avLst/>
          </a:prstGeom>
        </p:spPr>
        <p:txBody>
          <a:bodyPr anchor="t" rtlCol="false" tIns="0" lIns="0" bIns="0" rIns="0">
            <a:spAutoFit/>
          </a:bodyPr>
          <a:lstStyle/>
          <a:p>
            <a:pPr algn="l">
              <a:lnSpc>
                <a:spcPts val="2634"/>
              </a:lnSpc>
              <a:spcBef>
                <a:spcPct val="0"/>
              </a:spcBef>
            </a:pPr>
            <a:r>
              <a:rPr lang="en-US" b="true" sz="1881">
                <a:solidFill>
                  <a:srgbClr val="D6801C"/>
                </a:solidFill>
                <a:latin typeface="Poppins Ultra-Bold"/>
                <a:ea typeface="Poppins Ultra-Bold"/>
                <a:cs typeface="Poppins Ultra-Bold"/>
                <a:sym typeface="Poppins Ultra-Bold"/>
              </a:rPr>
              <a:t>Individualization</a:t>
            </a:r>
          </a:p>
        </p:txBody>
      </p:sp>
      <p:sp>
        <p:nvSpPr>
          <p:cNvPr name="TextBox 38" id="38"/>
          <p:cNvSpPr txBox="true"/>
          <p:nvPr/>
        </p:nvSpPr>
        <p:spPr>
          <a:xfrm rot="0">
            <a:off x="10909787" y="6752363"/>
            <a:ext cx="3109274" cy="339578"/>
          </a:xfrm>
          <a:prstGeom prst="rect">
            <a:avLst/>
          </a:prstGeom>
        </p:spPr>
        <p:txBody>
          <a:bodyPr anchor="t" rtlCol="false" tIns="0" lIns="0" bIns="0" rIns="0">
            <a:spAutoFit/>
          </a:bodyPr>
          <a:lstStyle/>
          <a:p>
            <a:pPr algn="l">
              <a:lnSpc>
                <a:spcPts val="2634"/>
              </a:lnSpc>
              <a:spcBef>
                <a:spcPct val="0"/>
              </a:spcBef>
            </a:pPr>
            <a:r>
              <a:rPr lang="en-US" b="true" sz="1881">
                <a:solidFill>
                  <a:srgbClr val="D6801C"/>
                </a:solidFill>
                <a:latin typeface="Poppins Ultra-Bold"/>
                <a:ea typeface="Poppins Ultra-Bold"/>
                <a:cs typeface="Poppins Ultra-Bold"/>
                <a:sym typeface="Poppins Ultra-Bold"/>
              </a:rPr>
              <a:t>Periodization</a:t>
            </a:r>
          </a:p>
        </p:txBody>
      </p:sp>
      <p:sp>
        <p:nvSpPr>
          <p:cNvPr name="TextBox 39" id="39"/>
          <p:cNvSpPr txBox="true"/>
          <p:nvPr/>
        </p:nvSpPr>
        <p:spPr>
          <a:xfrm rot="0">
            <a:off x="10909787" y="8204832"/>
            <a:ext cx="3620866" cy="339578"/>
          </a:xfrm>
          <a:prstGeom prst="rect">
            <a:avLst/>
          </a:prstGeom>
        </p:spPr>
        <p:txBody>
          <a:bodyPr anchor="t" rtlCol="false" tIns="0" lIns="0" bIns="0" rIns="0">
            <a:spAutoFit/>
          </a:bodyPr>
          <a:lstStyle/>
          <a:p>
            <a:pPr algn="l">
              <a:lnSpc>
                <a:spcPts val="2634"/>
              </a:lnSpc>
              <a:spcBef>
                <a:spcPct val="0"/>
              </a:spcBef>
            </a:pPr>
            <a:r>
              <a:rPr lang="en-US" b="true" sz="1881">
                <a:solidFill>
                  <a:srgbClr val="D6801C"/>
                </a:solidFill>
                <a:latin typeface="Poppins Ultra-Bold"/>
                <a:ea typeface="Poppins Ultra-Bold"/>
                <a:cs typeface="Poppins Ultra-Bold"/>
                <a:sym typeface="Poppins Ultra-Bold"/>
              </a:rPr>
              <a:t>Specifity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990063" y="2591716"/>
            <a:ext cx="1072295" cy="107229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990063" y="3973364"/>
            <a:ext cx="1072295" cy="1072295"/>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7990063" y="5350459"/>
            <a:ext cx="1072295" cy="107229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7990063" y="6820276"/>
            <a:ext cx="1072295" cy="107229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7990063" y="8351495"/>
            <a:ext cx="1072295" cy="107229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A711"/>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8220099" y="2799194"/>
            <a:ext cx="612223" cy="667273"/>
          </a:xfrm>
          <a:custGeom>
            <a:avLst/>
            <a:gdLst/>
            <a:ahLst/>
            <a:cxnLst/>
            <a:rect r="r" b="b" t="t" l="l"/>
            <a:pathLst>
              <a:path h="667273" w="612223">
                <a:moveTo>
                  <a:pt x="0" y="0"/>
                </a:moveTo>
                <a:lnTo>
                  <a:pt x="612223" y="0"/>
                </a:lnTo>
                <a:lnTo>
                  <a:pt x="612223" y="667272"/>
                </a:lnTo>
                <a:lnTo>
                  <a:pt x="0" y="6672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8220099" y="4205024"/>
            <a:ext cx="612223" cy="667273"/>
          </a:xfrm>
          <a:custGeom>
            <a:avLst/>
            <a:gdLst/>
            <a:ahLst/>
            <a:cxnLst/>
            <a:rect r="r" b="b" t="t" l="l"/>
            <a:pathLst>
              <a:path h="667273" w="61222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8220099" y="5588584"/>
            <a:ext cx="612223" cy="667273"/>
          </a:xfrm>
          <a:custGeom>
            <a:avLst/>
            <a:gdLst/>
            <a:ahLst/>
            <a:cxnLst/>
            <a:rect r="r" b="b" t="t" l="l"/>
            <a:pathLst>
              <a:path h="667273" w="61222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8220099" y="7053488"/>
            <a:ext cx="612223" cy="667273"/>
          </a:xfrm>
          <a:custGeom>
            <a:avLst/>
            <a:gdLst/>
            <a:ahLst/>
            <a:cxnLst/>
            <a:rect r="r" b="b" t="t" l="l"/>
            <a:pathLst>
              <a:path h="667273" w="61222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8220099" y="8606946"/>
            <a:ext cx="612223" cy="667273"/>
          </a:xfrm>
          <a:custGeom>
            <a:avLst/>
            <a:gdLst/>
            <a:ahLst/>
            <a:cxnLst/>
            <a:rect r="r" b="b" t="t" l="l"/>
            <a:pathLst>
              <a:path h="667273" w="612223">
                <a:moveTo>
                  <a:pt x="0" y="0"/>
                </a:moveTo>
                <a:lnTo>
                  <a:pt x="612223" y="0"/>
                </a:lnTo>
                <a:lnTo>
                  <a:pt x="612223" y="667273"/>
                </a:lnTo>
                <a:lnTo>
                  <a:pt x="0" y="667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1028700" y="2735258"/>
            <a:ext cx="5601522" cy="6302697"/>
          </a:xfrm>
          <a:custGeom>
            <a:avLst/>
            <a:gdLst/>
            <a:ahLst/>
            <a:cxnLst/>
            <a:rect r="r" b="b" t="t" l="l"/>
            <a:pathLst>
              <a:path h="6302697" w="5601522">
                <a:moveTo>
                  <a:pt x="0" y="0"/>
                </a:moveTo>
                <a:lnTo>
                  <a:pt x="5601522" y="0"/>
                </a:lnTo>
                <a:lnTo>
                  <a:pt x="5601522" y="6302697"/>
                </a:lnTo>
                <a:lnTo>
                  <a:pt x="0" y="63026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3" id="23"/>
          <p:cNvSpPr txBox="true"/>
          <p:nvPr/>
        </p:nvSpPr>
        <p:spPr>
          <a:xfrm rot="0">
            <a:off x="4830331" y="971550"/>
            <a:ext cx="8627338" cy="952297"/>
          </a:xfrm>
          <a:prstGeom prst="rect">
            <a:avLst/>
          </a:prstGeom>
        </p:spPr>
        <p:txBody>
          <a:bodyPr anchor="t" rtlCol="false" tIns="0" lIns="0" bIns="0" rIns="0">
            <a:spAutoFit/>
          </a:bodyPr>
          <a:lstStyle/>
          <a:p>
            <a:pPr algn="ctr">
              <a:lnSpc>
                <a:spcPts val="7075"/>
              </a:lnSpc>
            </a:pPr>
            <a:r>
              <a:rPr lang="en-US" b="true" sz="5896">
                <a:solidFill>
                  <a:srgbClr val="D6801C"/>
                </a:solidFill>
                <a:latin typeface="Poppins Ultra-Bold"/>
                <a:ea typeface="Poppins Ultra-Bold"/>
                <a:cs typeface="Poppins Ultra-Bold"/>
                <a:sym typeface="Poppins Ultra-Bold"/>
              </a:rPr>
              <a:t>Levels Of Training</a:t>
            </a:r>
          </a:p>
        </p:txBody>
      </p:sp>
      <p:sp>
        <p:nvSpPr>
          <p:cNvPr name="TextBox 24" id="24"/>
          <p:cNvSpPr txBox="true"/>
          <p:nvPr/>
        </p:nvSpPr>
        <p:spPr>
          <a:xfrm rot="0">
            <a:off x="9343515" y="2620291"/>
            <a:ext cx="6750190" cy="428625"/>
          </a:xfrm>
          <a:prstGeom prst="rect">
            <a:avLst/>
          </a:prstGeom>
        </p:spPr>
        <p:txBody>
          <a:bodyPr anchor="t" rtlCol="false" tIns="0" lIns="0" bIns="0" rIns="0">
            <a:spAutoFit/>
          </a:bodyPr>
          <a:lstStyle/>
          <a:p>
            <a:pPr algn="l">
              <a:lnSpc>
                <a:spcPts val="3204"/>
              </a:lnSpc>
            </a:pPr>
            <a:r>
              <a:rPr lang="en-US" sz="2670" b="true">
                <a:solidFill>
                  <a:srgbClr val="D6801C"/>
                </a:solidFill>
                <a:latin typeface="Poppins Ultra-Bold"/>
                <a:ea typeface="Poppins Ultra-Bold"/>
                <a:cs typeface="Poppins Ultra-Bold"/>
                <a:sym typeface="Poppins Ultra-Bold"/>
              </a:rPr>
              <a:t>Reaction, Satisfaction, And Itention </a:t>
            </a:r>
          </a:p>
        </p:txBody>
      </p:sp>
      <p:sp>
        <p:nvSpPr>
          <p:cNvPr name="TextBox 25" id="25"/>
          <p:cNvSpPr txBox="true"/>
          <p:nvPr/>
        </p:nvSpPr>
        <p:spPr>
          <a:xfrm rot="0">
            <a:off x="9343515" y="4001796"/>
            <a:ext cx="4238990" cy="428625"/>
          </a:xfrm>
          <a:prstGeom prst="rect">
            <a:avLst/>
          </a:prstGeom>
        </p:spPr>
        <p:txBody>
          <a:bodyPr anchor="t" rtlCol="false" tIns="0" lIns="0" bIns="0" rIns="0">
            <a:spAutoFit/>
          </a:bodyPr>
          <a:lstStyle/>
          <a:p>
            <a:pPr algn="l">
              <a:lnSpc>
                <a:spcPts val="3204"/>
              </a:lnSpc>
            </a:pPr>
            <a:r>
              <a:rPr lang="en-US" sz="2670" b="true">
                <a:solidFill>
                  <a:srgbClr val="D6801C"/>
                </a:solidFill>
                <a:latin typeface="Poppins Ultra-Bold"/>
                <a:ea typeface="Poppins Ultra-Bold"/>
                <a:cs typeface="Poppins Ultra-Bold"/>
                <a:sym typeface="Poppins Ultra-Bold"/>
              </a:rPr>
              <a:t>Knowledge Retention</a:t>
            </a:r>
          </a:p>
        </p:txBody>
      </p:sp>
      <p:sp>
        <p:nvSpPr>
          <p:cNvPr name="TextBox 26" id="26"/>
          <p:cNvSpPr txBox="true"/>
          <p:nvPr/>
        </p:nvSpPr>
        <p:spPr>
          <a:xfrm rot="0">
            <a:off x="9343515" y="5380059"/>
            <a:ext cx="5948826" cy="428625"/>
          </a:xfrm>
          <a:prstGeom prst="rect">
            <a:avLst/>
          </a:prstGeom>
        </p:spPr>
        <p:txBody>
          <a:bodyPr anchor="t" rtlCol="false" tIns="0" lIns="0" bIns="0" rIns="0">
            <a:spAutoFit/>
          </a:bodyPr>
          <a:lstStyle/>
          <a:p>
            <a:pPr algn="l">
              <a:lnSpc>
                <a:spcPts val="3204"/>
              </a:lnSpc>
            </a:pPr>
            <a:r>
              <a:rPr lang="en-US" sz="2670" b="true">
                <a:solidFill>
                  <a:srgbClr val="D6801C"/>
                </a:solidFill>
                <a:latin typeface="Poppins Ultra-Bold"/>
                <a:ea typeface="Poppins Ultra-Bold"/>
                <a:cs typeface="Poppins Ultra-Bold"/>
                <a:sym typeface="Poppins Ultra-Bold"/>
              </a:rPr>
              <a:t>Application And Implementation</a:t>
            </a:r>
          </a:p>
        </p:txBody>
      </p:sp>
      <p:sp>
        <p:nvSpPr>
          <p:cNvPr name="TextBox 27" id="27"/>
          <p:cNvSpPr txBox="true"/>
          <p:nvPr/>
        </p:nvSpPr>
        <p:spPr>
          <a:xfrm rot="0">
            <a:off x="9343515" y="6821410"/>
            <a:ext cx="3605386" cy="428625"/>
          </a:xfrm>
          <a:prstGeom prst="rect">
            <a:avLst/>
          </a:prstGeom>
        </p:spPr>
        <p:txBody>
          <a:bodyPr anchor="t" rtlCol="false" tIns="0" lIns="0" bIns="0" rIns="0">
            <a:spAutoFit/>
          </a:bodyPr>
          <a:lstStyle/>
          <a:p>
            <a:pPr algn="l">
              <a:lnSpc>
                <a:spcPts val="3204"/>
              </a:lnSpc>
            </a:pPr>
            <a:r>
              <a:rPr lang="en-US" sz="2670" b="true">
                <a:solidFill>
                  <a:srgbClr val="D6801C"/>
                </a:solidFill>
                <a:latin typeface="Poppins Ultra-Bold"/>
                <a:ea typeface="Poppins Ultra-Bold"/>
                <a:cs typeface="Poppins Ultra-Bold"/>
                <a:sym typeface="Poppins Ultra-Bold"/>
              </a:rPr>
              <a:t>Business Impact</a:t>
            </a:r>
          </a:p>
        </p:txBody>
      </p:sp>
      <p:sp>
        <p:nvSpPr>
          <p:cNvPr name="TextBox 28" id="28"/>
          <p:cNvSpPr txBox="true"/>
          <p:nvPr/>
        </p:nvSpPr>
        <p:spPr>
          <a:xfrm rot="0">
            <a:off x="9343515" y="8298813"/>
            <a:ext cx="5208961" cy="428625"/>
          </a:xfrm>
          <a:prstGeom prst="rect">
            <a:avLst/>
          </a:prstGeom>
        </p:spPr>
        <p:txBody>
          <a:bodyPr anchor="t" rtlCol="false" tIns="0" lIns="0" bIns="0" rIns="0">
            <a:spAutoFit/>
          </a:bodyPr>
          <a:lstStyle/>
          <a:p>
            <a:pPr algn="l">
              <a:lnSpc>
                <a:spcPts val="3204"/>
              </a:lnSpc>
            </a:pPr>
            <a:r>
              <a:rPr lang="en-US" sz="2670" b="true">
                <a:solidFill>
                  <a:srgbClr val="D6801C"/>
                </a:solidFill>
                <a:latin typeface="Poppins Ultra-Bold"/>
                <a:ea typeface="Poppins Ultra-Bold"/>
                <a:cs typeface="Poppins Ultra-Bold"/>
                <a:sym typeface="Poppins Ultra-Bold"/>
              </a:rPr>
              <a:t>Return On Investment</a:t>
            </a:r>
          </a:p>
        </p:txBody>
      </p:sp>
      <p:sp>
        <p:nvSpPr>
          <p:cNvPr name="TextBox 29" id="29"/>
          <p:cNvSpPr txBox="true"/>
          <p:nvPr/>
        </p:nvSpPr>
        <p:spPr>
          <a:xfrm rot="0">
            <a:off x="9343515" y="3055217"/>
            <a:ext cx="7915785" cy="784399"/>
          </a:xfrm>
          <a:prstGeom prst="rect">
            <a:avLst/>
          </a:prstGeom>
        </p:spPr>
        <p:txBody>
          <a:bodyPr anchor="t" rtlCol="false" tIns="0" lIns="0" bIns="0" rIns="0">
            <a:spAutoFit/>
          </a:bodyPr>
          <a:lstStyle/>
          <a:p>
            <a:pPr algn="l">
              <a:lnSpc>
                <a:spcPts val="2065"/>
              </a:lnSpc>
              <a:spcBef>
                <a:spcPct val="0"/>
              </a:spcBef>
            </a:pPr>
            <a:r>
              <a:rPr lang="en-US" b="true" sz="1475">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a:t>
            </a:r>
          </a:p>
        </p:txBody>
      </p:sp>
      <p:sp>
        <p:nvSpPr>
          <p:cNvPr name="TextBox 30" id="30"/>
          <p:cNvSpPr txBox="true"/>
          <p:nvPr/>
        </p:nvSpPr>
        <p:spPr>
          <a:xfrm rot="0">
            <a:off x="9343515" y="4436864"/>
            <a:ext cx="7915785" cy="784399"/>
          </a:xfrm>
          <a:prstGeom prst="rect">
            <a:avLst/>
          </a:prstGeom>
        </p:spPr>
        <p:txBody>
          <a:bodyPr anchor="t" rtlCol="false" tIns="0" lIns="0" bIns="0" rIns="0">
            <a:spAutoFit/>
          </a:bodyPr>
          <a:lstStyle/>
          <a:p>
            <a:pPr algn="l">
              <a:lnSpc>
                <a:spcPts val="2065"/>
              </a:lnSpc>
              <a:spcBef>
                <a:spcPct val="0"/>
              </a:spcBef>
            </a:pPr>
            <a:r>
              <a:rPr lang="en-US" b="true" sz="1475">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a:t>
            </a:r>
          </a:p>
        </p:txBody>
      </p:sp>
      <p:sp>
        <p:nvSpPr>
          <p:cNvPr name="TextBox 31" id="31"/>
          <p:cNvSpPr txBox="true"/>
          <p:nvPr/>
        </p:nvSpPr>
        <p:spPr>
          <a:xfrm rot="0">
            <a:off x="9343515" y="5894540"/>
            <a:ext cx="7915785" cy="784399"/>
          </a:xfrm>
          <a:prstGeom prst="rect">
            <a:avLst/>
          </a:prstGeom>
        </p:spPr>
        <p:txBody>
          <a:bodyPr anchor="t" rtlCol="false" tIns="0" lIns="0" bIns="0" rIns="0">
            <a:spAutoFit/>
          </a:bodyPr>
          <a:lstStyle/>
          <a:p>
            <a:pPr algn="l">
              <a:lnSpc>
                <a:spcPts val="2065"/>
              </a:lnSpc>
              <a:spcBef>
                <a:spcPct val="0"/>
              </a:spcBef>
            </a:pPr>
            <a:r>
              <a:rPr lang="en-US" b="true" sz="1475">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a:t>
            </a:r>
          </a:p>
        </p:txBody>
      </p:sp>
      <p:sp>
        <p:nvSpPr>
          <p:cNvPr name="TextBox 32" id="32"/>
          <p:cNvSpPr txBox="true"/>
          <p:nvPr/>
        </p:nvSpPr>
        <p:spPr>
          <a:xfrm rot="0">
            <a:off x="9343515" y="7283777"/>
            <a:ext cx="7915785" cy="784399"/>
          </a:xfrm>
          <a:prstGeom prst="rect">
            <a:avLst/>
          </a:prstGeom>
        </p:spPr>
        <p:txBody>
          <a:bodyPr anchor="t" rtlCol="false" tIns="0" lIns="0" bIns="0" rIns="0">
            <a:spAutoFit/>
          </a:bodyPr>
          <a:lstStyle/>
          <a:p>
            <a:pPr algn="l">
              <a:lnSpc>
                <a:spcPts val="2065"/>
              </a:lnSpc>
              <a:spcBef>
                <a:spcPct val="0"/>
              </a:spcBef>
            </a:pPr>
            <a:r>
              <a:rPr lang="en-US" b="true" sz="1475">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a:t>
            </a:r>
          </a:p>
        </p:txBody>
      </p:sp>
      <p:sp>
        <p:nvSpPr>
          <p:cNvPr name="TextBox 33" id="33"/>
          <p:cNvSpPr txBox="true"/>
          <p:nvPr/>
        </p:nvSpPr>
        <p:spPr>
          <a:xfrm rot="0">
            <a:off x="9343515" y="8814995"/>
            <a:ext cx="7915785" cy="784399"/>
          </a:xfrm>
          <a:prstGeom prst="rect">
            <a:avLst/>
          </a:prstGeom>
        </p:spPr>
        <p:txBody>
          <a:bodyPr anchor="t" rtlCol="false" tIns="0" lIns="0" bIns="0" rIns="0">
            <a:spAutoFit/>
          </a:bodyPr>
          <a:lstStyle/>
          <a:p>
            <a:pPr algn="l">
              <a:lnSpc>
                <a:spcPts val="2065"/>
              </a:lnSpc>
              <a:spcBef>
                <a:spcPct val="0"/>
              </a:spcBef>
            </a:pPr>
            <a:r>
              <a:rPr lang="en-US" b="true" sz="1475">
                <a:solidFill>
                  <a:srgbClr val="000000"/>
                </a:solidFill>
                <a:latin typeface="Poppins Medium"/>
                <a:ea typeface="Poppins Medium"/>
                <a:cs typeface="Poppins Medium"/>
                <a:sym typeface="Poppins Medium"/>
              </a:rPr>
              <a:t>Lorem ipsum dolor sit amet, consectetur adipiscing elit. Phasellus in laoreet ex. Vivamus vulputate eget est at lobortis. Fusce aliquam consectetur velit quis fringilla. Etiam scelerisque tellus nec ligula venenatis elementum nec vel dolor.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0825" y="5322553"/>
            <a:ext cx="20209651" cy="7277633"/>
            <a:chOff x="0" y="0"/>
            <a:chExt cx="5322706" cy="1916743"/>
          </a:xfrm>
        </p:grpSpPr>
        <p:sp>
          <p:nvSpPr>
            <p:cNvPr name="Freeform 3" id="3"/>
            <p:cNvSpPr/>
            <p:nvPr/>
          </p:nvSpPr>
          <p:spPr>
            <a:xfrm flipH="false" flipV="false" rot="0">
              <a:off x="0" y="0"/>
              <a:ext cx="5322707" cy="1916743"/>
            </a:xfrm>
            <a:custGeom>
              <a:avLst/>
              <a:gdLst/>
              <a:ahLst/>
              <a:cxnLst/>
              <a:rect r="r" b="b" t="t" l="l"/>
              <a:pathLst>
                <a:path h="1916743" w="5322707">
                  <a:moveTo>
                    <a:pt x="0" y="0"/>
                  </a:moveTo>
                  <a:lnTo>
                    <a:pt x="5322707" y="0"/>
                  </a:lnTo>
                  <a:lnTo>
                    <a:pt x="5322707" y="1916743"/>
                  </a:lnTo>
                  <a:lnTo>
                    <a:pt x="0" y="1916743"/>
                  </a:lnTo>
                  <a:close/>
                </a:path>
              </a:pathLst>
            </a:custGeom>
            <a:solidFill>
              <a:srgbClr val="D6801C"/>
            </a:solidFill>
          </p:spPr>
        </p:sp>
        <p:sp>
          <p:nvSpPr>
            <p:cNvPr name="TextBox 4" id="4"/>
            <p:cNvSpPr txBox="true"/>
            <p:nvPr/>
          </p:nvSpPr>
          <p:spPr>
            <a:xfrm>
              <a:off x="0" y="-38100"/>
              <a:ext cx="5322706" cy="19548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2546532" y="3574247"/>
            <a:ext cx="3496611" cy="3496611"/>
          </a:xfrm>
          <a:custGeom>
            <a:avLst/>
            <a:gdLst/>
            <a:ahLst/>
            <a:cxnLst/>
            <a:rect r="r" b="b" t="t" l="l"/>
            <a:pathLst>
              <a:path h="3496611" w="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2906127" y="3933842"/>
            <a:ext cx="2777421" cy="277742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7395694" y="3574247"/>
            <a:ext cx="3496611" cy="3496611"/>
          </a:xfrm>
          <a:custGeom>
            <a:avLst/>
            <a:gdLst/>
            <a:ahLst/>
            <a:cxnLst/>
            <a:rect r="r" b="b" t="t" l="l"/>
            <a:pathLst>
              <a:path h="3496611" w="3496611">
                <a:moveTo>
                  <a:pt x="0" y="0"/>
                </a:moveTo>
                <a:lnTo>
                  <a:pt x="3496612" y="0"/>
                </a:lnTo>
                <a:lnTo>
                  <a:pt x="3496612"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7755289" y="3933842"/>
            <a:ext cx="2777421" cy="277742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2030509" y="3574247"/>
            <a:ext cx="3496611" cy="3496611"/>
          </a:xfrm>
          <a:custGeom>
            <a:avLst/>
            <a:gdLst/>
            <a:ahLst/>
            <a:cxnLst/>
            <a:rect r="r" b="b" t="t" l="l"/>
            <a:pathLst>
              <a:path h="3496611" w="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12390104" y="3933842"/>
            <a:ext cx="2777421" cy="277742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3565569" y="4593284"/>
            <a:ext cx="1458538" cy="1458538"/>
          </a:xfrm>
          <a:custGeom>
            <a:avLst/>
            <a:gdLst/>
            <a:ahLst/>
            <a:cxnLst/>
            <a:rect r="r" b="b" t="t" l="l"/>
            <a:pathLst>
              <a:path h="1458538" w="1458538">
                <a:moveTo>
                  <a:pt x="0" y="0"/>
                </a:moveTo>
                <a:lnTo>
                  <a:pt x="1458537" y="0"/>
                </a:lnTo>
                <a:lnTo>
                  <a:pt x="1458537" y="1458538"/>
                </a:lnTo>
                <a:lnTo>
                  <a:pt x="0" y="14585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8095499" y="4434509"/>
            <a:ext cx="2097002" cy="1617313"/>
          </a:xfrm>
          <a:custGeom>
            <a:avLst/>
            <a:gdLst/>
            <a:ahLst/>
            <a:cxnLst/>
            <a:rect r="r" b="b" t="t" l="l"/>
            <a:pathLst>
              <a:path h="1617313" w="2097002">
                <a:moveTo>
                  <a:pt x="0" y="0"/>
                </a:moveTo>
                <a:lnTo>
                  <a:pt x="2097002" y="0"/>
                </a:lnTo>
                <a:lnTo>
                  <a:pt x="2097002" y="1617313"/>
                </a:lnTo>
                <a:lnTo>
                  <a:pt x="0" y="1617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12989395" y="4570006"/>
            <a:ext cx="1578838" cy="1346319"/>
          </a:xfrm>
          <a:custGeom>
            <a:avLst/>
            <a:gdLst/>
            <a:ahLst/>
            <a:cxnLst/>
            <a:rect r="r" b="b" t="t" l="l"/>
            <a:pathLst>
              <a:path h="1346319" w="1578838">
                <a:moveTo>
                  <a:pt x="0" y="0"/>
                </a:moveTo>
                <a:lnTo>
                  <a:pt x="1578839" y="0"/>
                </a:lnTo>
                <a:lnTo>
                  <a:pt x="1578839" y="1346319"/>
                </a:lnTo>
                <a:lnTo>
                  <a:pt x="0" y="13463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0" id="20"/>
          <p:cNvSpPr txBox="true"/>
          <p:nvPr/>
        </p:nvSpPr>
        <p:spPr>
          <a:xfrm rot="0">
            <a:off x="3120475" y="1155325"/>
            <a:ext cx="12047050" cy="769985"/>
          </a:xfrm>
          <a:prstGeom prst="rect">
            <a:avLst/>
          </a:prstGeom>
        </p:spPr>
        <p:txBody>
          <a:bodyPr anchor="t" rtlCol="false" tIns="0" lIns="0" bIns="0" rIns="0">
            <a:spAutoFit/>
          </a:bodyPr>
          <a:lstStyle/>
          <a:p>
            <a:pPr algn="ctr">
              <a:lnSpc>
                <a:spcPts val="5719"/>
              </a:lnSpc>
            </a:pPr>
            <a:r>
              <a:rPr lang="en-US" b="true" sz="4765">
                <a:solidFill>
                  <a:srgbClr val="D6801C"/>
                </a:solidFill>
                <a:latin typeface="Poppins Ultra-Bold"/>
                <a:ea typeface="Poppins Ultra-Bold"/>
                <a:cs typeface="Poppins Ultra-Bold"/>
                <a:sym typeface="Poppins Ultra-Bold"/>
              </a:rPr>
              <a:t>Reaction, Satisfaction, And Itention </a:t>
            </a:r>
          </a:p>
        </p:txBody>
      </p:sp>
      <p:sp>
        <p:nvSpPr>
          <p:cNvPr name="TextBox 21" id="21"/>
          <p:cNvSpPr txBox="true"/>
          <p:nvPr/>
        </p:nvSpPr>
        <p:spPr>
          <a:xfrm rot="0">
            <a:off x="11636091" y="7797322"/>
            <a:ext cx="4285447" cy="1202772"/>
          </a:xfrm>
          <a:prstGeom prst="rect">
            <a:avLst/>
          </a:prstGeom>
        </p:spPr>
        <p:txBody>
          <a:bodyPr anchor="t" rtlCol="false" tIns="0" lIns="0" bIns="0" rIns="0">
            <a:spAutoFit/>
          </a:bodyPr>
          <a:lstStyle/>
          <a:p>
            <a:pPr algn="ctr">
              <a:lnSpc>
                <a:spcPts val="1939"/>
              </a:lnSpc>
              <a:spcBef>
                <a:spcPct val="0"/>
              </a:spcBef>
            </a:pPr>
            <a:r>
              <a:rPr lang="en-US" b="true" sz="1385">
                <a:solidFill>
                  <a:srgbClr val="FFFFFF"/>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2" id="22"/>
          <p:cNvSpPr txBox="true"/>
          <p:nvPr/>
        </p:nvSpPr>
        <p:spPr>
          <a:xfrm rot="0">
            <a:off x="12343743" y="7132624"/>
            <a:ext cx="2823783" cy="564833"/>
          </a:xfrm>
          <a:prstGeom prst="rect">
            <a:avLst/>
          </a:prstGeom>
        </p:spPr>
        <p:txBody>
          <a:bodyPr anchor="t" rtlCol="false" tIns="0" lIns="0" bIns="0" rIns="0">
            <a:spAutoFit/>
          </a:bodyPr>
          <a:lstStyle/>
          <a:p>
            <a:pPr algn="ctr">
              <a:lnSpc>
                <a:spcPts val="4494"/>
              </a:lnSpc>
              <a:spcBef>
                <a:spcPct val="0"/>
              </a:spcBef>
            </a:pPr>
            <a:r>
              <a:rPr lang="en-US" b="true" sz="3210">
                <a:solidFill>
                  <a:srgbClr val="FFFFFF"/>
                </a:solidFill>
                <a:latin typeface="Poppins Ultra-Bold"/>
                <a:ea typeface="Poppins Ultra-Bold"/>
                <a:cs typeface="Poppins Ultra-Bold"/>
                <a:sym typeface="Poppins Ultra-Bold"/>
              </a:rPr>
              <a:t>Itention</a:t>
            </a:r>
          </a:p>
        </p:txBody>
      </p:sp>
      <p:sp>
        <p:nvSpPr>
          <p:cNvPr name="TextBox 23" id="23"/>
          <p:cNvSpPr txBox="true"/>
          <p:nvPr/>
        </p:nvSpPr>
        <p:spPr>
          <a:xfrm rot="0">
            <a:off x="7001276" y="7900983"/>
            <a:ext cx="4285447" cy="1202772"/>
          </a:xfrm>
          <a:prstGeom prst="rect">
            <a:avLst/>
          </a:prstGeom>
        </p:spPr>
        <p:txBody>
          <a:bodyPr anchor="t" rtlCol="false" tIns="0" lIns="0" bIns="0" rIns="0">
            <a:spAutoFit/>
          </a:bodyPr>
          <a:lstStyle/>
          <a:p>
            <a:pPr algn="ctr">
              <a:lnSpc>
                <a:spcPts val="1939"/>
              </a:lnSpc>
              <a:spcBef>
                <a:spcPct val="0"/>
              </a:spcBef>
            </a:pPr>
            <a:r>
              <a:rPr lang="en-US" b="true" sz="1385">
                <a:solidFill>
                  <a:srgbClr val="FFFFFF"/>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4" id="24"/>
          <p:cNvSpPr txBox="true"/>
          <p:nvPr/>
        </p:nvSpPr>
        <p:spPr>
          <a:xfrm rot="0">
            <a:off x="7708928" y="7236285"/>
            <a:ext cx="2823783" cy="564833"/>
          </a:xfrm>
          <a:prstGeom prst="rect">
            <a:avLst/>
          </a:prstGeom>
        </p:spPr>
        <p:txBody>
          <a:bodyPr anchor="t" rtlCol="false" tIns="0" lIns="0" bIns="0" rIns="0">
            <a:spAutoFit/>
          </a:bodyPr>
          <a:lstStyle/>
          <a:p>
            <a:pPr algn="ctr">
              <a:lnSpc>
                <a:spcPts val="4494"/>
              </a:lnSpc>
              <a:spcBef>
                <a:spcPct val="0"/>
              </a:spcBef>
            </a:pPr>
            <a:r>
              <a:rPr lang="en-US" b="true" sz="3210">
                <a:solidFill>
                  <a:srgbClr val="FFFFFF"/>
                </a:solidFill>
                <a:latin typeface="Poppins Ultra-Bold"/>
                <a:ea typeface="Poppins Ultra-Bold"/>
                <a:cs typeface="Poppins Ultra-Bold"/>
                <a:sym typeface="Poppins Ultra-Bold"/>
              </a:rPr>
              <a:t>Satisfaction</a:t>
            </a:r>
          </a:p>
        </p:txBody>
      </p:sp>
      <p:sp>
        <p:nvSpPr>
          <p:cNvPr name="TextBox 25" id="25"/>
          <p:cNvSpPr txBox="true"/>
          <p:nvPr/>
        </p:nvSpPr>
        <p:spPr>
          <a:xfrm rot="0">
            <a:off x="2152114" y="7900983"/>
            <a:ext cx="4285447" cy="1202772"/>
          </a:xfrm>
          <a:prstGeom prst="rect">
            <a:avLst/>
          </a:prstGeom>
        </p:spPr>
        <p:txBody>
          <a:bodyPr anchor="t" rtlCol="false" tIns="0" lIns="0" bIns="0" rIns="0">
            <a:spAutoFit/>
          </a:bodyPr>
          <a:lstStyle/>
          <a:p>
            <a:pPr algn="ctr">
              <a:lnSpc>
                <a:spcPts val="1939"/>
              </a:lnSpc>
              <a:spcBef>
                <a:spcPct val="0"/>
              </a:spcBef>
            </a:pPr>
            <a:r>
              <a:rPr lang="en-US" b="true" sz="1385">
                <a:solidFill>
                  <a:srgbClr val="FFFFFF"/>
                </a:solidFill>
                <a:latin typeface="Poppins Medium"/>
                <a:ea typeface="Poppins Medium"/>
                <a:cs typeface="Poppins Medium"/>
                <a:sym typeface="Poppins Medium"/>
              </a:rPr>
              <a:t>Lorem ipsum dolor sit amet, consectetur adipiscing elit. In ultricies, justo eu ullamcorper dignissim, mauris mi efficitur nibh, sit amet faucibus erat urna sed magna. Morbi hendrerit arcu vel arcu feugiat, ut mollis sapien viverra. </a:t>
            </a:r>
          </a:p>
        </p:txBody>
      </p:sp>
      <p:sp>
        <p:nvSpPr>
          <p:cNvPr name="TextBox 26" id="26"/>
          <p:cNvSpPr txBox="true"/>
          <p:nvPr/>
        </p:nvSpPr>
        <p:spPr>
          <a:xfrm rot="0">
            <a:off x="2859765" y="7236285"/>
            <a:ext cx="2823783" cy="564833"/>
          </a:xfrm>
          <a:prstGeom prst="rect">
            <a:avLst/>
          </a:prstGeom>
        </p:spPr>
        <p:txBody>
          <a:bodyPr anchor="t" rtlCol="false" tIns="0" lIns="0" bIns="0" rIns="0">
            <a:spAutoFit/>
          </a:bodyPr>
          <a:lstStyle/>
          <a:p>
            <a:pPr algn="ctr">
              <a:lnSpc>
                <a:spcPts val="4494"/>
              </a:lnSpc>
              <a:spcBef>
                <a:spcPct val="0"/>
              </a:spcBef>
            </a:pPr>
            <a:r>
              <a:rPr lang="en-US" b="true" sz="3210">
                <a:solidFill>
                  <a:srgbClr val="FFFFFF"/>
                </a:solidFill>
                <a:latin typeface="Poppins Ultra-Bold"/>
                <a:ea typeface="Poppins Ultra-Bold"/>
                <a:cs typeface="Poppins Ultra-Bold"/>
                <a:sym typeface="Poppins Ultra-Bold"/>
              </a:rPr>
              <a:t>Reaction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DAGaH1pYrBI</dc:identifier>
  <dcterms:modified xsi:type="dcterms:W3CDTF">2011-08-01T06:04:30Z</dcterms:modified>
  <cp:revision>1</cp:revision>
  <dc:title>Yellow And White Modern Training And Development Presentation</dc:title>
</cp:coreProperties>
</file>